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 autoAdjust="0"/>
    <p:restoredTop sz="90653" autoAdjust="0"/>
  </p:normalViewPr>
  <p:slideViewPr>
    <p:cSldViewPr>
      <p:cViewPr>
        <p:scale>
          <a:sx n="66" d="100"/>
          <a:sy n="66" d="100"/>
        </p:scale>
        <p:origin x="-65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A%D0%B0%D0%BC%D0%B5%D0%BD%D1%8C_(%D0%BA%D1%91%D1%80%D0%BB%D0%B8%D0%BD%D0%B3)&amp;action=edit&amp;redlink=1" TargetMode="External"/><Relationship Id="rId2" Type="http://schemas.openxmlformats.org/officeDocument/2006/relationships/hyperlink" Target="http://ru.wikipedia.org/wiki/%D0%93%D1%80%D0%B0%D0%BD%D0%B8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ru.wikipedia.org/w/index.php?title=%D0%94%D0%BE%D0%BC_(%D0%BA%D1%91%D1%80%D0%BB%D0%B8%D0%BD%D0%B3)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286000"/>
            <a:ext cx="6858000" cy="3505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ЗИМНИЕ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ОЛИМПИЙСКИЕ </a:t>
            </a:r>
            <a:br>
              <a:rPr lang="ru-RU" dirty="0" smtClean="0"/>
            </a:br>
            <a:r>
              <a:rPr lang="ru-RU" dirty="0" smtClean="0"/>
              <a:t>ИГРЫ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935416"/>
            <a:ext cx="76200" cy="45719"/>
          </a:xfrm>
        </p:spPr>
        <p:txBody>
          <a:bodyPr>
            <a:normAutofit fontScale="25000" lnSpcReduction="20000"/>
          </a:bodyPr>
          <a:lstStyle/>
          <a:p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685800"/>
            <a:ext cx="331323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Горнолыжный спорт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— спуск с гор на специальных лыжах. Вид спорта, а также популярный вид активного отдыха миллионов людей по всему миру</a:t>
            </a:r>
            <a:b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:\Documents and Settings\Admin\Рабочий стол\неиспользуемые\Мои рисунки\Рисунок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43162" y="2529681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Биатлон </a:t>
            </a:r>
            <a:r>
              <a:rPr lang="ru-RU" sz="2000" dirty="0" smtClean="0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зимний олимпийский вид спорта, сочетающий лыжную гонку со стрельбой из винтовки.</a:t>
            </a:r>
            <a:r>
              <a:rPr lang="ru-RU" sz="2000" dirty="0" smtClean="0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91345" y="2438400"/>
            <a:ext cx="3432446" cy="246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Прыжки с трамплина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— вид спорта, включающий прыжки на лыжах со специально оборудованных трамплинов.</a:t>
            </a:r>
            <a:b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399" y="1981200"/>
            <a:ext cx="403522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Фристайл</a:t>
            </a:r>
            <a:r>
              <a:rPr lang="ru-RU" sz="2200" dirty="0" smtClean="0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вид лыжного спорта. В состав фристайла входят: лыжная акробатика, </a:t>
            </a:r>
            <a:r>
              <a:rPr lang="ru-RU" sz="2200" dirty="0" err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ски-кросс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могул.</a:t>
            </a:r>
            <a:r>
              <a:rPr lang="ru-RU" sz="54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35280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лыжной акробатике</a:t>
            </a:r>
            <a:r>
              <a:rPr lang="ru-RU" sz="23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спортсмены со специально спрофилированного трамплина совершают серию различных по сложности прыжков и сальто.</a:t>
            </a:r>
            <a:endParaRPr lang="ru-RU" sz="2300" dirty="0" smtClean="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err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Ски-кросс</a:t>
            </a:r>
            <a:r>
              <a:rPr lang="ru-RU" sz="23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гонка по специальной горнолыжной трассе, включающая в себя снежные препятствия в виде различных трамплинов, волн, и виражей. Считается самым сложным видом фристайла.</a:t>
            </a:r>
          </a:p>
          <a:p>
            <a:r>
              <a:rPr lang="ru-RU" sz="23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Могул</a:t>
            </a:r>
            <a:r>
              <a:rPr lang="ru-RU" sz="23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это спуск по бугристому, кочковатому склону. Лавируя между буграми, спортсмен постоянно поворачивает ноги с лыжами то в одну, то в другую сторону. Трасса спуска содержит два трамплина, на которых лыжник демонстрирует прыжки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867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Слалом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— спуск с горы на лыжах по трассе длиной 450—500 м, размеченной воротами  Во время прохождения трассы спортсмены обязаны проехать через все ворота; за пропуск ворот или пересечении их одной лыжей спортсмены снимаются с соревнований. Результат определяют по сумме времени, показанного в двух спусках на двух различных трассах.</a:t>
            </a:r>
            <a:b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C:\Documents and Settings\Admin\Рабочий стол\неиспользуемые\Мои рисунки\Рисунок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362200"/>
            <a:ext cx="6053138" cy="403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Сноубординг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вид спорта, включающий в себя скоростной спуск с горного склона, выполнение акробатических элементов на специальной трассе и пр. на сноуборде –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монолыже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 окантовкой, на которой установлены крепления для ног.</a:t>
            </a:r>
            <a:b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санный спорт</a:t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52600"/>
            <a:ext cx="28479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1676400"/>
            <a:ext cx="3276600" cy="34470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Ни машина, ни лошадка,</a:t>
            </a:r>
            <a:b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Деревянная площадка,</a:t>
            </a:r>
            <a:b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А под нею две полоски,</a:t>
            </a:r>
            <a:b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 металла или доски.</a:t>
            </a:r>
            <a:b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Только по снегу скользят.</a:t>
            </a:r>
            <a:b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 асфальту не хотят.</a:t>
            </a:r>
            <a:b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 горки вниз стремятся сами</a:t>
            </a:r>
            <a:b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8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Удивительные</a:t>
            </a:r>
            <a:r>
              <a:rPr lang="ru-RU" sz="2000" dirty="0" smtClean="0">
                <a:solidFill>
                  <a:srgbClr val="000080"/>
                </a:solidFill>
                <a:ea typeface="Times New Roman" pitchFamily="18" charset="0"/>
                <a:cs typeface="Times New Roman" pitchFamily="18" charset="0"/>
              </a:rPr>
              <a:t>… </a:t>
            </a:r>
            <a:endParaRPr lang="ru-RU" sz="20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00008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Санный спорт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это соревнования в скоростном спуске на одноместных или двухместных санях по заранее подготовленной трассе. Спортсмены располагаются на санях на спине, ногами вперед. Управление санями производится при помощи изменения положения тела.</a:t>
            </a:r>
            <a:b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92108" y="2604370"/>
            <a:ext cx="3784892" cy="250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Бобслей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зимний олимпийский вид спорта, представляющий собой скоростной спуск с гор по специально оборудованным ледовым трассам на управляемых санях — бобах.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3074" y="1861969"/>
            <a:ext cx="5876925" cy="38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Скелетон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зимний олимпийский вид спорта, представляющий собой спуск по ледяному жёлобу на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двухполозьевых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санях на укрепленной раме, победитель которого определяется по сумме двух заездов.</a:t>
            </a:r>
            <a:b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C:\Documents and Settings\Admin\Рабочий стол\неиспользуемые\Мои рисунки\Рисунок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884219"/>
            <a:ext cx="3200400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коньковые виды спорта</a:t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4478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14400" y="1371600"/>
            <a:ext cx="670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чудо-башмаки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низки, не высоки,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Змейкой длинною шнурки,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Странной формы каблуки 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носков до пяток - сталь...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что за невидаль?..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рисуют завитки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льду фигурные</a:t>
            </a:r>
            <a:r>
              <a:rPr lang="ru-RU" dirty="0" smtClean="0"/>
              <a:t> 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n w="11430">
                  <a:solidFill>
                    <a:srgbClr val="000066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ЗА  </a:t>
            </a:r>
            <a:r>
              <a:rPr lang="ru-RU" sz="4000" b="1" dirty="0" smtClean="0">
                <a:ln w="11430">
                  <a:solidFill>
                    <a:srgbClr val="000066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pPr>
              <a:buNone/>
            </a:pPr>
            <a:endParaRPr lang="ru-RU" sz="4000" b="1" dirty="0" smtClean="0">
              <a:ln w="11430">
                <a:solidFill>
                  <a:srgbClr val="000066"/>
                </a:solidFill>
              </a:ln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n w="11430">
                  <a:solidFill>
                    <a:srgbClr val="000066"/>
                  </a:solidFill>
                </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БУДЬТЕ     ЗДОРОВЫ!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Конькобежный спорт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(скоростной бег на коньках) — </a:t>
            </a:r>
            <a:b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спорта, в котором необходимо как можно быстрее преодолевать определённую дистанцию на ледовом стадионе по замкнутому кругу.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dirty="0"/>
          </a:p>
        </p:txBody>
      </p:sp>
      <p:pic>
        <p:nvPicPr>
          <p:cNvPr id="2048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62125" y="1996281"/>
            <a:ext cx="5619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Шорт – трек (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Скоростной бег на коньках на короткой дорожке) — форма конькобежного спорта. В соревнованиях несколько спортсменов (как правило 4—8: чем больше дистанция, тем больше спортсменов в забеге) одновременно катаются по овальной ледовой дорожке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6000" y="2840831"/>
            <a:ext cx="45720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Фигурное катание - </a:t>
            </a:r>
            <a:r>
              <a:rPr lang="ru-RU" sz="22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зимний вид спорта, в котором спортсмены перемещаются на коньках по льду с выполнением дополнительных элементов, чаще всего под музыку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 </a:t>
            </a:r>
            <a:br>
              <a:rPr lang="ru-RU" sz="2000" dirty="0" smtClean="0"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70096" y="1935163"/>
            <a:ext cx="360380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Хоккей с шайбой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спортивная игра, подвид хоккея, заключающаяся в противоборстве двух команд, которые, передавая шайбу клюшками, стремятся забросить её наибольшее количество раз в ворота соперника и не пропустить в свои. Побеждает команда, забросившая наибольшее количество шайб в ворота соперника.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pic>
        <p:nvPicPr>
          <p:cNvPr id="1740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00200" y="2508999"/>
            <a:ext cx="5410199" cy="359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Кёрлинг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Участники двух команд поочерёдно пускают по льду специальные тяжёлые 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Гранит"/>
              </a:rPr>
              <a:t>гранитные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снаряды («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Камень (кёрлинг) (страница отсутствует)"/>
              </a:rPr>
              <a:t>камни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 в сторону размеченной на льду мишени («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Дом (кёрлинг) (страница отсутствует)"/>
              </a:rPr>
              <a:t>дома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 bwMode="auto">
          <a:xfrm>
            <a:off x="1219199" y="2133600"/>
            <a:ext cx="7420093" cy="350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53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Лыжные виды спорта</a:t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181600" y="1524000"/>
            <a:ext cx="2895600" cy="369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1447800"/>
            <a:ext cx="4191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00008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000080"/>
              </a:solidFill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Деревянных два коня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Вниз с горы несут меня.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Я в руках держу две палки,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Но не бью коней, их жалко.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А для ускоренья бега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    Палками касаюсь снега.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Лыжные гонки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гонки на лыжах на определённую дистанцию по специально подготовленной трассе среди лиц определённой категории.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V="1">
            <a:off x="1066800" y="621791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89124"/>
            <a:ext cx="67056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</TotalTime>
  <Words>338</Words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     ЗИМНИЕ  ОЛИМПИЙСКИЕ  ИГРЫ </vt:lpstr>
      <vt:lpstr>коньковые виды спорта </vt:lpstr>
      <vt:lpstr>      Конькобежный спорт  (скоростной бег на коньках) —  вид спорта, в котором необходимо как можно быстрее преодолевать определённую дистанцию на ледовом стадионе по замкнутому кругу.   </vt:lpstr>
      <vt:lpstr>      Шорт – трек (Скоростной бег на коньках на короткой дорожке) — форма конькобежного спорта. В соревнованиях несколько спортсменов (как правило 4—8: чем больше дистанция, тем больше спортсменов в забеге) одновременно катаются по овальной ледовой дорожке  </vt:lpstr>
      <vt:lpstr>   Фигурное катание - зимний вид спорта, в котором спортсмены перемещаются на коньках по льду с выполнением дополнительных элементов, чаще всего под музыку.    </vt:lpstr>
      <vt:lpstr> Хоккей с шайбой — спортивная игра, подвид хоккея, заключающаяся в противоборстве двух команд, которые, передавая шайбу клюшками, стремятся забросить её наибольшее количество раз в ворота соперника и не пропустить в свои. Побеждает команда, забросившая наибольшее количество шайб в ворота соперника.  </vt:lpstr>
      <vt:lpstr> Кёрлинг  Участники двух команд поочерёдно пускают по льду специальные тяжёлые гранитные снаряды («камни») в сторону размеченной на льду мишени («дома»). </vt:lpstr>
      <vt:lpstr>  Лыжные виды спорта </vt:lpstr>
      <vt:lpstr>Лыжные гонки — гонки на лыжах на определённую дистанцию по специально подготовленной трассе среди лиц определённой категории.</vt:lpstr>
      <vt:lpstr>Горнолыжный спорт — спуск с гор на специальных лыжах. Вид спорта, а также популярный вид активного отдыха миллионов людей по всему миру </vt:lpstr>
      <vt:lpstr>Биатлон — зимний олимпийский вид спорта, сочетающий лыжную гонку со стрельбой из винтовки. </vt:lpstr>
      <vt:lpstr>Прыжки с трамплина  — вид спорта, включающий прыжки на лыжах со специально оборудованных трамплинов. </vt:lpstr>
      <vt:lpstr>    Фристайл— вид лыжного спорта. В состав фристайла входят: лыжная акробатика, ски-кросс и могул. </vt:lpstr>
      <vt:lpstr>Слалом — спуск с горы на лыжах по трассе длиной 450—500 м, размеченной воротами  Во время прохождения трассы спортсмены обязаны проехать через все ворота; за пропуск ворот или пересечении их одной лыжей спортсмены снимаются с соревнований. Результат определяют по сумме времени, показанного в двух спусках на двух различных трассах. </vt:lpstr>
      <vt:lpstr>Сноубординг – вид спорта, включающий в себя скоростной спуск с горного склона, выполнение акробатических элементов на специальной трассе и пр. на сноуборде – монолыже с окантовкой, на которой установлены крепления для ног. </vt:lpstr>
      <vt:lpstr>санный спорт </vt:lpstr>
      <vt:lpstr> Санный спорт — это соревнования в скоростном спуске на одноместных или двухместных санях по заранее подготовленной трассе. Спортсмены располагаются на санях на спине, ногами вперед. Управление санями производится при помощи изменения положения тела. </vt:lpstr>
      <vt:lpstr>Бобслей— зимний олимпийский вид спорта, представляющий собой скоростной спуск с гор по специально оборудованным ледовым трассам на управляемых санях — бобах. </vt:lpstr>
      <vt:lpstr>Скелетон— зимний олимпийский вид спорта, представляющий собой спуск по ледяному жёлобу на двухполозьевых санях на укрепленной раме, победитель которого определяется по сумме двух заездов.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олимпийские игры</dc:title>
  <cp:lastModifiedBy>Паркины</cp:lastModifiedBy>
  <cp:revision>40</cp:revision>
  <dcterms:modified xsi:type="dcterms:W3CDTF">2014-03-09T11:54:16Z</dcterms:modified>
</cp:coreProperties>
</file>