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4" r:id="rId3"/>
    <p:sldId id="262" r:id="rId4"/>
    <p:sldId id="266" r:id="rId5"/>
    <p:sldId id="267" r:id="rId6"/>
    <p:sldId id="259" r:id="rId7"/>
    <p:sldId id="260" r:id="rId8"/>
    <p:sldId id="261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11D79-15B5-4794-A87B-2976B74B42FB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C3EEF-137B-4505-9ABD-F0BE69AFB2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148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C3EEF-137B-4505-9ABD-F0BE69AFB21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658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AD286D-04D4-431F-AAD0-5B9E284452BF}" type="datetimeFigureOut">
              <a:rPr lang="ru-RU" smtClean="0"/>
              <a:t>06.03.2014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7400DAB-FDE7-4C36-9C44-2C813A180D9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-819472"/>
            <a:ext cx="8229600" cy="2664296"/>
          </a:xfrm>
        </p:spPr>
        <p:txBody>
          <a:bodyPr>
            <a:noAutofit/>
          </a:bodyPr>
          <a:lstStyle/>
          <a:p>
            <a:r>
              <a:rPr lang="ru-RU" sz="1800" b="0" dirty="0" smtClean="0"/>
              <a:t>Консультация для воспитателей</a:t>
            </a:r>
            <a:br>
              <a:rPr lang="ru-RU" sz="1800" b="0" dirty="0" smtClean="0"/>
            </a:br>
            <a:r>
              <a:rPr lang="ru-RU" sz="1800" b="0" i="1" dirty="0" smtClean="0"/>
              <a:t/>
            </a:r>
            <a:br>
              <a:rPr lang="ru-RU" sz="1800" b="0" i="1" dirty="0" smtClean="0"/>
            </a:br>
            <a:r>
              <a:rPr lang="ru-RU" sz="1800" b="1" i="1" dirty="0" smtClean="0"/>
              <a:t>Формирование </a:t>
            </a:r>
            <a:r>
              <a:rPr lang="ru-RU" sz="1800" b="1" i="1" dirty="0"/>
              <a:t>у детей дошкольного </a:t>
            </a:r>
            <a:r>
              <a:rPr lang="ru-RU" sz="1800" i="1" dirty="0"/>
              <a:t/>
            </a:r>
            <a:br>
              <a:rPr lang="ru-RU" sz="1800" i="1" dirty="0"/>
            </a:br>
            <a:r>
              <a:rPr lang="ru-RU" sz="1800" b="1" i="1" dirty="0"/>
              <a:t>возраста потребности в двигательной активности через использование нестандартного оборудования</a:t>
            </a:r>
            <a:r>
              <a:rPr lang="ru-RU" sz="1800" i="1" dirty="0"/>
              <a:t/>
            </a:r>
            <a:br>
              <a:rPr lang="ru-RU" sz="1800" i="1" dirty="0"/>
            </a:br>
            <a:endParaRPr lang="ru-RU" sz="1800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725007" y="5949279"/>
            <a:ext cx="6400800" cy="720081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ru-RU" dirty="0" smtClean="0"/>
              <a:t>				Выполнил: Карева Е.П. </a:t>
            </a:r>
          </a:p>
          <a:p>
            <a:pPr algn="r"/>
            <a:r>
              <a:rPr lang="ru-RU" dirty="0"/>
              <a:t>в</a:t>
            </a:r>
            <a:r>
              <a:rPr lang="ru-RU" dirty="0" smtClean="0"/>
              <a:t>оспитатель МБДОУ №323 </a:t>
            </a:r>
          </a:p>
          <a:p>
            <a:pPr algn="r"/>
            <a:r>
              <a:rPr lang="ru-RU" dirty="0" err="1"/>
              <a:t>г</a:t>
            </a:r>
            <a:r>
              <a:rPr lang="ru-RU" dirty="0" err="1" smtClean="0"/>
              <a:t>.о</a:t>
            </a:r>
            <a:r>
              <a:rPr lang="ru-RU" dirty="0" smtClean="0"/>
              <a:t>. Самара</a:t>
            </a:r>
            <a:endParaRPr lang="ru-RU" dirty="0"/>
          </a:p>
        </p:txBody>
      </p:sp>
      <p:pic>
        <p:nvPicPr>
          <p:cNvPr id="5122" name="Picture 2" descr="F:\нестандартное оборудование\d4a87af3c1677c0653ce35f2fc6d84eb.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84" y="1844824"/>
            <a:ext cx="5286375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095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</a:t>
            </a:r>
            <a:endParaRPr lang="ru-RU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3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22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	Народная </a:t>
            </a:r>
            <a:r>
              <a:rPr lang="ru-RU" dirty="0"/>
              <a:t>мудрость гласит: </a:t>
            </a:r>
          </a:p>
          <a:p>
            <a:pPr marL="0" indent="0">
              <a:buNone/>
            </a:pPr>
            <a:r>
              <a:rPr lang="ru-RU" b="1" i="1" dirty="0" smtClean="0"/>
              <a:t>	"</a:t>
            </a:r>
            <a:r>
              <a:rPr lang="ru-RU" b="1" i="1" dirty="0"/>
              <a:t>Чтобы сделать ребенка умным и рассудительным: сделайте его крепким и здоровым!"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63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7693"/>
            <a:ext cx="763284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 – игровое нестандартное оборудование призвано содействовать решению, как специфических задач целенаправленного развития моторики детей, так и решению задач их всестороннего развития и формирования личности, а именно: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о мире предметов и их многофункциональности;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ощущать себя в пространстве, ориентироваться в нем;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проявления максимума самостоятельности, инициативы, волевых усилий;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приучать применять предметы спортивно – игрового нестандартного оборудования в самостоятельной деятельности;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пробуждать интерес к спортивным играм, занятиям, расширять круг представлений о разнообразных видах физкультурных упражнений, их оздоровительном значении.</a:t>
            </a:r>
          </a:p>
        </p:txBody>
      </p:sp>
    </p:spTree>
    <p:extLst>
      <p:ext uri="{BB962C8B-B14F-4D97-AF65-F5344CB8AC3E}">
        <p14:creationId xmlns:p14="http://schemas.microsoft.com/office/powerpoint/2010/main" val="718620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8924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Детям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физкультурных занятиях должно быть, прежде всего, интересно. Не последнюю роль в создании захватывающей атмосферы занятия играет оборудование, особенно нестандартное.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Применение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нестандартных пособий вносит разнообразие в физические занятия и эффекты новизны, позволяет шире использовать знакомые упражнения, варьировать задания. Нестандартное оборудование объединяет физкультуру с игрой, что создает условия для наиболее полного самовыражения ребенка в двигательной деятельности. Использование ярких цветных пособий повышает у детей интерес к занятиям, придает им необходимую эмоциональную окраску.</a:t>
            </a:r>
          </a:p>
        </p:txBody>
      </p:sp>
    </p:spTree>
    <p:extLst>
      <p:ext uri="{BB962C8B-B14F-4D97-AF65-F5344CB8AC3E}">
        <p14:creationId xmlns:p14="http://schemas.microsoft.com/office/powerpoint/2010/main" val="4213047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каждой возрастной группе создан физкультурный уголок или уголок здоровья, где в доступном для детей месте находятся пособия для развития двигательной активности. Это и фабричное спортивное оборудование, но в основном — нестандартное, изготовленное педагогами. Здесь можно увидеть различные массажные и ребристые дорожки для профилактики плоскостопия,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кольцебросы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мягкие мишени, разноцветные флажки, ленты, султанчики и многое другое.</a:t>
            </a:r>
          </a:p>
        </p:txBody>
      </p:sp>
    </p:spTree>
    <p:extLst>
      <p:ext uri="{BB962C8B-B14F-4D97-AF65-F5344CB8AC3E}">
        <p14:creationId xmlns:p14="http://schemas.microsoft.com/office/powerpoint/2010/main" val="393907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463938"/>
            <a:ext cx="5184576" cy="439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147248" cy="1584176"/>
          </a:xfrm>
        </p:spPr>
        <p:txBody>
          <a:bodyPr>
            <a:normAutofit fontScale="90000"/>
          </a:bodyPr>
          <a:lstStyle/>
          <a:p>
            <a:r>
              <a:rPr lang="ru-RU" sz="3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Следочки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твердыми, мягкими и с "шипами". Используются они для профилактики плоскостопия и массажа ступней ног, а также для развития координации и равновесия.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216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5212" y="188639"/>
            <a:ext cx="8327268" cy="2506511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Массажная дорожка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массажа ступней, ходьбы с целью профилактики плоскостопия. Стимулирует работу внутренних органов. Развивает координацию движений, равновесие.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695151"/>
            <a:ext cx="6696744" cy="3666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764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2290266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"Лесенка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чудесенка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пролезания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физкультурных занятиях. Развивается и совершенствуется крупная и мелкая мускулатура.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12976"/>
            <a:ext cx="5976664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9961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«Массажные перчатки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оказывать позитивное влияние на рост и развитие детского организма, снимают усталость, улучшают циркуляцию крови, успокаивают нервную систему дошкольников.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434" y="2895600"/>
            <a:ext cx="5952926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76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115</Words>
  <Application>Microsoft Office PowerPoint</Application>
  <PresentationFormat>Экран (4:3)</PresentationFormat>
  <Paragraphs>21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Консультация для воспитателей  Формирование у детей дошкольного  возраста потребности в двигательной активности через использование нестандартного оборудования </vt:lpstr>
      <vt:lpstr>Презентация PowerPoint</vt:lpstr>
      <vt:lpstr>Презентация PowerPoint</vt:lpstr>
      <vt:lpstr>Презентация PowerPoint</vt:lpstr>
      <vt:lpstr>Презентация PowerPoint</vt:lpstr>
      <vt:lpstr>Следочки  можно сделать твердыми, мягкими и с "шипами". Используются они для профилактики плоскостопия и массажа ступней ног, а также для развития координации и равновесия. </vt:lpstr>
      <vt:lpstr>Массажная дорожка Используеться для массажа ступней, ходьбы с целью профилактики плоскостопия. Стимулирует работу внутренних органов. Развивает координацию движений, равновесие. </vt:lpstr>
      <vt:lpstr>"Лесенка чудесенка" Для пролезания на физкультурных занятиях. Развивается и совершенствуется крупная и мелкая мускулатура. </vt:lpstr>
      <vt:lpstr>«Массажные перчатки»  помогают оказывать позитивное влияние на рост и развитие детского организма, снимают усталость, улучшают циркуляцию крови, успокаивают нервную систему дошкольников.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</dc:creator>
  <cp:lastModifiedBy>Надежда</cp:lastModifiedBy>
  <cp:revision>9</cp:revision>
  <dcterms:created xsi:type="dcterms:W3CDTF">2014-02-17T04:10:59Z</dcterms:created>
  <dcterms:modified xsi:type="dcterms:W3CDTF">2014-03-06T16:15:38Z</dcterms:modified>
</cp:coreProperties>
</file>