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24"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79BC0DD-E133-4406-A3CB-229C5594C29F}" type="datetimeFigureOut">
              <a:rPr lang="ru-RU" smtClean="0"/>
              <a:pPr/>
              <a:t>24.02.2014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3264201-CCD4-4378-A84B-E934FFAE7DFA}"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79BC0DD-E133-4406-A3CB-229C5594C29F}" type="datetimeFigureOut">
              <a:rPr lang="ru-RU" smtClean="0"/>
              <a:pPr/>
              <a:t>24.02.2014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3264201-CCD4-4378-A84B-E934FFAE7DFA}" type="slidenum">
              <a:rPr lang="ru-RU" smtClean="0"/>
              <a:pPr/>
              <a:t>‹#›</a:t>
            </a:fld>
            <a:endParaRPr lang="ru-RU"/>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879BC0DD-E133-4406-A3CB-229C5594C29F}" type="datetimeFigureOut">
              <a:rPr lang="ru-RU" smtClean="0"/>
              <a:pPr/>
              <a:t>24.02.2014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3264201-CCD4-4378-A84B-E934FFAE7DFA}" type="slidenum">
              <a:rPr lang="ru-RU" smtClean="0"/>
              <a:pPr/>
              <a:t>‹#›</a:t>
            </a:fld>
            <a:endParaRPr lang="ru-RU"/>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79BC0DD-E133-4406-A3CB-229C5594C29F}" type="datetimeFigureOut">
              <a:rPr lang="ru-RU" smtClean="0"/>
              <a:pPr/>
              <a:t>24.02.2014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3264201-CCD4-4378-A84B-E934FFAE7DFA}" type="slidenum">
              <a:rPr lang="ru-RU" smtClean="0"/>
              <a:pPr/>
              <a:t>‹#›</a:t>
            </a:fld>
            <a:endParaRPr lang="ru-RU"/>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79BC0DD-E133-4406-A3CB-229C5594C29F}" type="datetimeFigureOut">
              <a:rPr lang="ru-RU" smtClean="0"/>
              <a:pPr/>
              <a:t>24.02.2014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03264201-CCD4-4378-A84B-E934FFAE7DFA}"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79BC0DD-E133-4406-A3CB-229C5594C29F}" type="datetimeFigureOut">
              <a:rPr lang="ru-RU" smtClean="0"/>
              <a:pPr/>
              <a:t>24.02.2014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3264201-CCD4-4378-A84B-E934FFAE7DFA}" type="slidenum">
              <a:rPr lang="ru-RU" smtClean="0"/>
              <a:pPr/>
              <a:t>‹#›</a:t>
            </a:fld>
            <a:endParaRPr lang="ru-RU"/>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79BC0DD-E133-4406-A3CB-229C5594C29F}" type="datetimeFigureOut">
              <a:rPr lang="ru-RU" smtClean="0"/>
              <a:pPr/>
              <a:t>24.02.2014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03264201-CCD4-4378-A84B-E934FFAE7DFA}" type="slidenum">
              <a:rPr lang="ru-RU" smtClean="0"/>
              <a:pPr/>
              <a:t>‹#›</a:t>
            </a:fld>
            <a:endParaRPr lang="ru-RU"/>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79BC0DD-E133-4406-A3CB-229C5594C29F}" type="datetimeFigureOut">
              <a:rPr lang="ru-RU" smtClean="0"/>
              <a:pPr/>
              <a:t>24.02.2014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03264201-CCD4-4378-A84B-E934FFAE7DFA}" type="slidenum">
              <a:rPr lang="ru-RU" smtClean="0"/>
              <a:pPr/>
              <a:t>‹#›</a:t>
            </a:fld>
            <a:endParaRPr lang="ru-RU"/>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879BC0DD-E133-4406-A3CB-229C5594C29F}" type="datetimeFigureOut">
              <a:rPr lang="ru-RU" smtClean="0"/>
              <a:pPr/>
              <a:t>24.02.2014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03264201-CCD4-4378-A84B-E934FFAE7DFA}" type="slidenum">
              <a:rPr lang="ru-RU" smtClean="0"/>
              <a:pPr/>
              <a:t>‹#›</a:t>
            </a:fld>
            <a:endParaRPr lang="ru-RU"/>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79BC0DD-E133-4406-A3CB-229C5594C29F}" type="datetimeFigureOut">
              <a:rPr lang="ru-RU" smtClean="0"/>
              <a:pPr/>
              <a:t>24.02.2014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3264201-CCD4-4378-A84B-E934FFAE7DFA}" type="slidenum">
              <a:rPr lang="ru-RU" smtClean="0"/>
              <a:pPr/>
              <a:t>‹#›</a:t>
            </a:fld>
            <a:endParaRPr lang="ru-RU"/>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879BC0DD-E133-4406-A3CB-229C5594C29F}" type="datetimeFigureOut">
              <a:rPr lang="ru-RU" smtClean="0"/>
              <a:pPr/>
              <a:t>24.02.2014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3264201-CCD4-4378-A84B-E934FFAE7DFA}"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79BC0DD-E133-4406-A3CB-229C5594C29F}" type="datetimeFigureOut">
              <a:rPr lang="ru-RU" smtClean="0"/>
              <a:pPr/>
              <a:t>24.02.2014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3264201-CCD4-4378-A84B-E934FFAE7DF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2985"/>
            <a:ext cx="7772400" cy="2457466"/>
          </a:xfrm>
        </p:spPr>
        <p:txBody>
          <a:bodyPr>
            <a:normAutofit/>
          </a:bodyPr>
          <a:lstStyle/>
          <a:p>
            <a:r>
              <a:rPr lang="ru-RU" sz="5400" i="1" dirty="0" smtClean="0"/>
              <a:t>КЁРЛИНГ-</a:t>
            </a:r>
            <a:br>
              <a:rPr lang="ru-RU" sz="5400" i="1" dirty="0" smtClean="0"/>
            </a:br>
            <a:r>
              <a:rPr lang="ru-RU" sz="5400" i="1" dirty="0" smtClean="0"/>
              <a:t>вид   спорта</a:t>
            </a:r>
            <a:endParaRPr lang="ru-RU" sz="5400" i="1" dirty="0"/>
          </a:p>
        </p:txBody>
      </p:sp>
      <p:sp>
        <p:nvSpPr>
          <p:cNvPr id="3" name="Подзаголовок 2"/>
          <p:cNvSpPr>
            <a:spLocks noGrp="1"/>
          </p:cNvSpPr>
          <p:nvPr>
            <p:ph type="subTitle" idx="1"/>
          </p:nvPr>
        </p:nvSpPr>
        <p:spPr>
          <a:xfrm>
            <a:off x="3354442" y="3539864"/>
            <a:ext cx="5114778" cy="2032276"/>
          </a:xfrm>
        </p:spPr>
        <p:txBody>
          <a:bodyPr>
            <a:normAutofit/>
          </a:bodyPr>
          <a:lstStyle/>
          <a:p>
            <a:pPr algn="r"/>
            <a:r>
              <a:rPr lang="ru-RU" dirty="0" smtClean="0"/>
              <a:t>Подготовила</a:t>
            </a:r>
          </a:p>
          <a:p>
            <a:pPr algn="r"/>
            <a:r>
              <a:rPr lang="ru-RU" dirty="0" smtClean="0"/>
              <a:t>Климова  Н</a:t>
            </a:r>
            <a:r>
              <a:rPr lang="ru-RU" dirty="0" smtClean="0"/>
              <a:t>.В.</a:t>
            </a:r>
            <a:r>
              <a:rPr lang="ru-RU" dirty="0" smtClean="0"/>
              <a:t>      </a:t>
            </a:r>
            <a:endParaRPr lang="ru-RU" dirty="0" smtClean="0"/>
          </a:p>
          <a:p>
            <a:pPr algn="r"/>
            <a:r>
              <a:rPr lang="ru-RU" dirty="0" smtClean="0"/>
              <a:t>Воспитатель МДОУ «Детский сад «Малышок»ст.Тарханы </a:t>
            </a:r>
          </a:p>
          <a:p>
            <a:pPr algn="r"/>
            <a:r>
              <a:rPr lang="ru-RU" dirty="0" smtClean="0"/>
              <a:t>Саратовского района</a:t>
            </a:r>
            <a:r>
              <a:rPr lang="ru-RU" dirty="0" smtClean="0"/>
              <a:t>      </a:t>
            </a:r>
            <a:endParaRPr lang="ru-RU"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go2.imgsmail.ru/imgpreview?key=http%3A//www.procurling.ru/images/foto/ruswom2007/curlingwomen2007-4234.jpg&amp;mb=imgdb_preview_873"/>
          <p:cNvPicPr>
            <a:picLocks noChangeAspect="1" noChangeArrowheads="1"/>
          </p:cNvPicPr>
          <p:nvPr/>
        </p:nvPicPr>
        <p:blipFill>
          <a:blip r:embed="rId2" cstate="print"/>
          <a:srcRect/>
          <a:stretch>
            <a:fillRect/>
          </a:stretch>
        </p:blipFill>
        <p:spPr bwMode="auto">
          <a:xfrm>
            <a:off x="1285852" y="714356"/>
            <a:ext cx="6786610" cy="5286412"/>
          </a:xfrm>
          <a:prstGeom prst="rect">
            <a:avLst/>
          </a:prstGeom>
          <a:noFill/>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42919"/>
            <a:ext cx="7772400" cy="2957532"/>
          </a:xfrm>
        </p:spPr>
        <p:txBody>
          <a:bodyPr>
            <a:noAutofit/>
          </a:bodyPr>
          <a:lstStyle/>
          <a:p>
            <a:r>
              <a:rPr lang="ru-RU" sz="2000" b="1" dirty="0" smtClean="0">
                <a:solidFill>
                  <a:schemeClr val="tx1"/>
                </a:solidFill>
              </a:rPr>
              <a:t>К</a:t>
            </a:r>
            <a:r>
              <a:rPr lang="ru-RU" sz="1600" b="1" dirty="0" smtClean="0">
                <a:solidFill>
                  <a:schemeClr val="tx1"/>
                </a:solidFill>
              </a:rPr>
              <a:t>ерлинг </a:t>
            </a:r>
            <a:r>
              <a:rPr lang="ru-RU" sz="1600" b="1" dirty="0">
                <a:solidFill>
                  <a:schemeClr val="tx1"/>
                </a:solidFill>
              </a:rPr>
              <a:t>– это зимняя спортивная игра</a:t>
            </a:r>
            <a:r>
              <a:rPr lang="ru-RU" sz="1600" dirty="0">
                <a:solidFill>
                  <a:schemeClr val="tx1"/>
                </a:solidFill>
              </a:rPr>
              <a:t> на льду, в которой две команды, состоящие из четырех игроков, соревнуются в точности остановки в указанном месте специальных спортивных снарядов (так называемых камней), изготовленных из гранита. Во время скольжения камня партнеры по команде, оценивая его движение, натирают лед специальными щетками, что позволяет частично корректировать дальность пуска и траекторию движения камня. Корректирование траектории происходит по простым физическим законам: при трении лед тает, образуя тончайшую пленку воды, которая служит смазкой уменьшающей трение, а при царапании льда наоборот - сила трения </a:t>
            </a:r>
            <a:r>
              <a:rPr lang="ru-RU" sz="1600" dirty="0" smtClean="0">
                <a:solidFill>
                  <a:schemeClr val="tx1"/>
                </a:solidFill>
              </a:rPr>
              <a:t>возрастает </a:t>
            </a:r>
            <a:r>
              <a:rPr lang="ru-RU" sz="1600" dirty="0">
                <a:solidFill>
                  <a:schemeClr val="tx1"/>
                </a:solidFill>
              </a:rPr>
              <a:t>и камень скользит медленнее</a:t>
            </a:r>
            <a:r>
              <a:rPr lang="ru-RU" sz="1600" dirty="0"/>
              <a:t>.</a:t>
            </a:r>
          </a:p>
        </p:txBody>
      </p:sp>
      <p:sp>
        <p:nvSpPr>
          <p:cNvPr id="3" name="Подзаголовок 2"/>
          <p:cNvSpPr>
            <a:spLocks noGrp="1"/>
          </p:cNvSpPr>
          <p:nvPr>
            <p:ph type="subTitle" idx="1"/>
          </p:nvPr>
        </p:nvSpPr>
        <p:spPr>
          <a:xfrm>
            <a:off x="1371600" y="3857628"/>
            <a:ext cx="6400800" cy="1781172"/>
          </a:xfrm>
        </p:spPr>
        <p:txBody>
          <a:bodyPr>
            <a:noAutofit/>
          </a:bodyPr>
          <a:lstStyle/>
          <a:p>
            <a:pPr algn="r"/>
            <a:r>
              <a:rPr lang="ru-RU" sz="2800" i="1" dirty="0">
                <a:solidFill>
                  <a:schemeClr val="accent4">
                    <a:lumMod val="75000"/>
                  </a:schemeClr>
                </a:solidFill>
              </a:rPr>
              <a:t>Керлинг – игра для людей любого возраста и физического состояния, лишь бы этот человек смог в течении двух часов (конечно с перерывами) натирать лёд и громко, эмоционально кричать.</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ерлинг"/>
          <p:cNvPicPr>
            <a:picLocks noChangeAspect="1" noChangeArrowheads="1"/>
          </p:cNvPicPr>
          <p:nvPr/>
        </p:nvPicPr>
        <p:blipFill>
          <a:blip r:embed="rId2" cstate="print"/>
          <a:srcRect/>
          <a:stretch>
            <a:fillRect/>
          </a:stretch>
        </p:blipFill>
        <p:spPr bwMode="auto">
          <a:xfrm>
            <a:off x="519084" y="428604"/>
            <a:ext cx="6624684" cy="5500726"/>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537324"/>
          </a:xfrm>
        </p:spPr>
        <p:txBody>
          <a:bodyPr>
            <a:noAutofit/>
          </a:bodyPr>
          <a:lstStyle/>
          <a:p>
            <a:r>
              <a:rPr lang="ru-RU" sz="2400" dirty="0" smtClean="0"/>
              <a:t/>
            </a:r>
            <a:br>
              <a:rPr lang="ru-RU" sz="2400" dirty="0" smtClean="0"/>
            </a:br>
            <a:r>
              <a:rPr lang="ru-RU" sz="2400" i="1" dirty="0" smtClean="0">
                <a:solidFill>
                  <a:schemeClr val="accent6">
                    <a:lumMod val="50000"/>
                  </a:schemeClr>
                </a:solidFill>
              </a:rPr>
              <a:t>Олимпийская женская сборная </a:t>
            </a:r>
            <a:r>
              <a:rPr lang="ru-RU" sz="2400" i="1" dirty="0">
                <a:solidFill>
                  <a:schemeClr val="accent6">
                    <a:lumMod val="50000"/>
                  </a:schemeClr>
                </a:solidFill>
              </a:rPr>
              <a:t>России по кёрлингу. Турин 2006 (Италия). </a:t>
            </a:r>
          </a:p>
        </p:txBody>
      </p:sp>
      <p:sp>
        <p:nvSpPr>
          <p:cNvPr id="3" name="Содержимое 2"/>
          <p:cNvSpPr>
            <a:spLocks noGrp="1"/>
          </p:cNvSpPr>
          <p:nvPr>
            <p:ph sz="half" idx="1"/>
          </p:nvPr>
        </p:nvSpPr>
        <p:spPr/>
        <p:txBody>
          <a:bodyPr/>
          <a:lstStyle/>
          <a:p>
            <a:pPr algn="ctr"/>
            <a:endParaRPr lang="ru-RU" dirty="0" smtClean="0"/>
          </a:p>
          <a:p>
            <a:pPr algn="ctr"/>
            <a:endParaRPr lang="ru-RU" dirty="0"/>
          </a:p>
          <a:p>
            <a:pPr algn="ctr"/>
            <a:endParaRPr lang="ru-RU" dirty="0" smtClean="0"/>
          </a:p>
          <a:p>
            <a:pPr algn="ctr"/>
            <a:endParaRPr lang="ru-RU" dirty="0"/>
          </a:p>
        </p:txBody>
      </p:sp>
      <p:pic>
        <p:nvPicPr>
          <p:cNvPr id="5" name="Содержимое 4" descr="керлинг.jpg"/>
          <p:cNvPicPr>
            <a:picLocks noGrp="1" noChangeAspect="1"/>
          </p:cNvPicPr>
          <p:nvPr>
            <p:ph sz="half" idx="2"/>
          </p:nvPr>
        </p:nvPicPr>
        <p:blipFill>
          <a:blip r:embed="rId2" cstate="print"/>
          <a:stretch>
            <a:fillRect/>
          </a:stretch>
        </p:blipFill>
        <p:spPr>
          <a:xfrm>
            <a:off x="1357290" y="2143116"/>
            <a:ext cx="6331290" cy="3500462"/>
          </a:xfrm>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go3.imgsmail.ru/imgpreview?key=http%3A//www.curling.ru/media/gallery/IMG_2684.JPG.800x600_q95.jpg&amp;mb=imgdb_preview_1276&amp;q=90&amp;w=150"/>
          <p:cNvPicPr>
            <a:picLocks noChangeAspect="1" noChangeArrowheads="1"/>
          </p:cNvPicPr>
          <p:nvPr/>
        </p:nvPicPr>
        <p:blipFill>
          <a:blip r:embed="rId2" cstate="print"/>
          <a:srcRect/>
          <a:stretch>
            <a:fillRect/>
          </a:stretch>
        </p:blipFill>
        <p:spPr bwMode="auto">
          <a:xfrm>
            <a:off x="928662" y="642918"/>
            <a:ext cx="6572296" cy="5000660"/>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go2.imgsmail.ru/imgpreview?key=http%3A//www.mk.ru/upload/iblock_mk/475/7e/8e/dd/DETAIL_PICTURE__90128641.jpg&amp;mb=imgdb_preview_148&amp;q=90&amp;w=134"/>
          <p:cNvPicPr>
            <a:picLocks noChangeAspect="1" noChangeArrowheads="1"/>
          </p:cNvPicPr>
          <p:nvPr/>
        </p:nvPicPr>
        <p:blipFill>
          <a:blip r:embed="rId2" cstate="print"/>
          <a:srcRect/>
          <a:stretch>
            <a:fillRect/>
          </a:stretch>
        </p:blipFill>
        <p:spPr bwMode="auto">
          <a:xfrm>
            <a:off x="1000100" y="857232"/>
            <a:ext cx="6357982" cy="4929222"/>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descr="http://photo.championat.com/6/6627/mid2/249147.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9460" name="Picture 4" descr="http://go1.imgsmail.ru/imgpreview?key=http%3A//www.procurling.ru/images/foto/ruswom2007/curlingwomen2007-230.jpg&amp;mb=imgdb_preview_873"/>
          <p:cNvPicPr>
            <a:picLocks noChangeAspect="1" noChangeArrowheads="1"/>
          </p:cNvPicPr>
          <p:nvPr/>
        </p:nvPicPr>
        <p:blipFill>
          <a:blip r:embed="rId2" cstate="print"/>
          <a:srcRect/>
          <a:stretch>
            <a:fillRect/>
          </a:stretch>
        </p:blipFill>
        <p:spPr bwMode="auto">
          <a:xfrm>
            <a:off x="1357290" y="785794"/>
            <a:ext cx="6929486" cy="5453072"/>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go3.imgsmail.ru/imgpreview?key=http%3A//www.yugopolis.ru/data/mediadb/2383/0000/0929/92965/600x10000_in__.jpg&amp;mb=imgdb_preview_10006"/>
          <p:cNvPicPr>
            <a:picLocks noChangeAspect="1" noChangeArrowheads="1"/>
          </p:cNvPicPr>
          <p:nvPr/>
        </p:nvPicPr>
        <p:blipFill>
          <a:blip r:embed="rId2" cstate="print"/>
          <a:srcRect/>
          <a:stretch>
            <a:fillRect/>
          </a:stretch>
        </p:blipFill>
        <p:spPr bwMode="auto">
          <a:xfrm>
            <a:off x="1500166" y="1071546"/>
            <a:ext cx="6715172" cy="5072098"/>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go3.imgsmail.ru/imgpreview?key=http%3A//img0.liveinternet.ru/images/attach/c/0/52/970/52970576_KERLING_2008.jpg&amp;mb=imgdb_preview_1017"/>
          <p:cNvPicPr>
            <a:picLocks noChangeAspect="1" noChangeArrowheads="1"/>
          </p:cNvPicPr>
          <p:nvPr/>
        </p:nvPicPr>
        <p:blipFill>
          <a:blip r:embed="rId2" cstate="print"/>
          <a:srcRect/>
          <a:stretch>
            <a:fillRect/>
          </a:stretch>
        </p:blipFill>
        <p:spPr bwMode="auto">
          <a:xfrm>
            <a:off x="1214414" y="1071546"/>
            <a:ext cx="7000924" cy="5000660"/>
          </a:xfrm>
          <a:prstGeom prst="rect">
            <a:avLst/>
          </a:prstGeom>
          <a:noFill/>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72</TotalTime>
  <Words>53</Words>
  <Application>Microsoft Office PowerPoint</Application>
  <PresentationFormat>Экран (4:3)</PresentationFormat>
  <Paragraphs>10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Изящная</vt:lpstr>
      <vt:lpstr>КЁРЛИНГ- вид   спорта</vt:lpstr>
      <vt:lpstr>Керлинг – это зимняя спортивная игра на льду, в которой две команды, состоящие из четырех игроков, соревнуются в точности остановки в указанном месте специальных спортивных снарядов (так называемых камней), изготовленных из гранита. Во время скольжения камня партнеры по команде, оценивая его движение, натирают лед специальными щетками, что позволяет частично корректировать дальность пуска и траекторию движения камня. Корректирование траектории происходит по простым физическим законам: при трении лед тает, образуя тончайшую пленку воды, которая служит смазкой уменьшающей трение, а при царапании льда наоборот - сила трения возрастает и камень скользит медленнее.</vt:lpstr>
      <vt:lpstr>Слайд 3</vt:lpstr>
      <vt:lpstr> Олимпийская женская сборная России по кёрлингу. Турин 2006 (Италия). </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КЁРЛИНГ- вид   спорта</dc:title>
  <dc:creator>Admin</dc:creator>
  <cp:lastModifiedBy>Admin</cp:lastModifiedBy>
  <cp:revision>9</cp:revision>
  <dcterms:created xsi:type="dcterms:W3CDTF">2014-01-13T13:58:45Z</dcterms:created>
  <dcterms:modified xsi:type="dcterms:W3CDTF">2014-02-24T18:43:04Z</dcterms:modified>
</cp:coreProperties>
</file>