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9" r:id="rId6"/>
    <p:sldId id="261" r:id="rId7"/>
    <p:sldId id="262" r:id="rId8"/>
    <p:sldId id="270" r:id="rId9"/>
    <p:sldId id="263" r:id="rId10"/>
    <p:sldId id="264" r:id="rId11"/>
    <p:sldId id="265" r:id="rId12"/>
    <p:sldId id="260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20000"/>
    <a:srgbClr val="7E0000"/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6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B8516-3B85-4544-8E99-A0D4AAB5693A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08C579-76B6-4966-9C2B-2603F63EF2E8}">
      <dgm:prSet phldrT="[Текст]" custT="1"/>
      <dgm:spPr/>
      <dgm:t>
        <a:bodyPr/>
        <a:lstStyle/>
        <a:p>
          <a:r>
            <a:rPr lang="ru-RU" sz="1600" dirty="0" smtClean="0"/>
            <a:t>Инструктор по физической культуре</a:t>
          </a:r>
          <a:endParaRPr lang="ru-RU" sz="1600" dirty="0"/>
        </a:p>
      </dgm:t>
    </dgm:pt>
    <dgm:pt modelId="{6828CE05-FE42-4CBA-B10E-51487F7D425D}" type="parTrans" cxnId="{AD7E2A87-D13E-40C1-B205-7AFC6C69C8BC}">
      <dgm:prSet/>
      <dgm:spPr/>
      <dgm:t>
        <a:bodyPr/>
        <a:lstStyle/>
        <a:p>
          <a:endParaRPr lang="ru-RU" sz="1600"/>
        </a:p>
      </dgm:t>
    </dgm:pt>
    <dgm:pt modelId="{00F46DAD-555F-4CD7-811F-87E914C28D5C}" type="sibTrans" cxnId="{AD7E2A87-D13E-40C1-B205-7AFC6C69C8BC}">
      <dgm:prSet/>
      <dgm:spPr/>
      <dgm:t>
        <a:bodyPr/>
        <a:lstStyle/>
        <a:p>
          <a:endParaRPr lang="ru-RU" sz="1600"/>
        </a:p>
      </dgm:t>
    </dgm:pt>
    <dgm:pt modelId="{B578624E-E5B7-4A4A-8191-72D9D84302FD}">
      <dgm:prSet phldrT="[Текст]" custT="1"/>
      <dgm:spPr/>
      <dgm:t>
        <a:bodyPr/>
        <a:lstStyle/>
        <a:p>
          <a:r>
            <a:rPr lang="ru-RU" sz="1600" dirty="0" smtClean="0"/>
            <a:t>Воспитатель</a:t>
          </a:r>
          <a:endParaRPr lang="ru-RU" sz="1600" dirty="0"/>
        </a:p>
      </dgm:t>
    </dgm:pt>
    <dgm:pt modelId="{2000636F-B64A-4F32-B1BA-93CBA6F82B86}" type="parTrans" cxnId="{A7965FC3-4804-4EFE-A8E2-FA766CCBE61C}">
      <dgm:prSet custT="1"/>
      <dgm:spPr/>
      <dgm:t>
        <a:bodyPr/>
        <a:lstStyle/>
        <a:p>
          <a:endParaRPr lang="ru-RU" sz="1600"/>
        </a:p>
      </dgm:t>
    </dgm:pt>
    <dgm:pt modelId="{E8CEA678-A291-47EE-B28D-A458A0CD1AF1}" type="sibTrans" cxnId="{A7965FC3-4804-4EFE-A8E2-FA766CCBE61C}">
      <dgm:prSet/>
      <dgm:spPr/>
      <dgm:t>
        <a:bodyPr/>
        <a:lstStyle/>
        <a:p>
          <a:endParaRPr lang="ru-RU" sz="1600"/>
        </a:p>
      </dgm:t>
    </dgm:pt>
    <dgm:pt modelId="{5E3C71A1-E87F-41E2-9EA4-00F0338D1577}">
      <dgm:prSet phldrT="[Текст]" custT="1"/>
      <dgm:spPr/>
      <dgm:t>
        <a:bodyPr/>
        <a:lstStyle/>
        <a:p>
          <a:r>
            <a:rPr lang="ru-RU" sz="1600" dirty="0" smtClean="0"/>
            <a:t>Педагог - психолог</a:t>
          </a:r>
          <a:endParaRPr lang="ru-RU" sz="1600" dirty="0"/>
        </a:p>
      </dgm:t>
    </dgm:pt>
    <dgm:pt modelId="{56DE183A-4AD8-4FE5-AB3F-731926674648}" type="parTrans" cxnId="{86FBD566-82B4-4880-A65D-ACB17B10293E}">
      <dgm:prSet custT="1"/>
      <dgm:spPr/>
      <dgm:t>
        <a:bodyPr/>
        <a:lstStyle/>
        <a:p>
          <a:endParaRPr lang="ru-RU" sz="1600"/>
        </a:p>
      </dgm:t>
    </dgm:pt>
    <dgm:pt modelId="{AD9AF666-A177-4349-B6EA-F7D5913A6700}" type="sibTrans" cxnId="{86FBD566-82B4-4880-A65D-ACB17B10293E}">
      <dgm:prSet/>
      <dgm:spPr/>
      <dgm:t>
        <a:bodyPr/>
        <a:lstStyle/>
        <a:p>
          <a:endParaRPr lang="ru-RU" sz="1600"/>
        </a:p>
      </dgm:t>
    </dgm:pt>
    <dgm:pt modelId="{D9ACD631-E274-40DB-B968-510332BA8D61}">
      <dgm:prSet phldrT="[Текст]" custT="1"/>
      <dgm:spPr/>
      <dgm:t>
        <a:bodyPr/>
        <a:lstStyle/>
        <a:p>
          <a:r>
            <a:rPr lang="ru-RU" sz="1600" dirty="0" smtClean="0"/>
            <a:t>Медицинский работник</a:t>
          </a:r>
          <a:endParaRPr lang="ru-RU" sz="1600" dirty="0"/>
        </a:p>
      </dgm:t>
    </dgm:pt>
    <dgm:pt modelId="{E35EDD04-4B60-4689-99B3-A13AF271F507}" type="parTrans" cxnId="{8CCAB17E-5369-4A0C-A4EE-F5B273BB7C16}">
      <dgm:prSet custT="1"/>
      <dgm:spPr/>
      <dgm:t>
        <a:bodyPr/>
        <a:lstStyle/>
        <a:p>
          <a:endParaRPr lang="ru-RU" sz="1600"/>
        </a:p>
      </dgm:t>
    </dgm:pt>
    <dgm:pt modelId="{5ED52804-FC46-4D66-8B9D-BCD7E0329768}" type="sibTrans" cxnId="{8CCAB17E-5369-4A0C-A4EE-F5B273BB7C16}">
      <dgm:prSet/>
      <dgm:spPr/>
      <dgm:t>
        <a:bodyPr/>
        <a:lstStyle/>
        <a:p>
          <a:endParaRPr lang="ru-RU" sz="1600"/>
        </a:p>
      </dgm:t>
    </dgm:pt>
    <dgm:pt modelId="{6B6CB442-55DF-4804-913D-60B17D7081CC}">
      <dgm:prSet phldrT="[Текст]" custT="1"/>
      <dgm:spPr/>
      <dgm:t>
        <a:bodyPr/>
        <a:lstStyle/>
        <a:p>
          <a:r>
            <a:rPr lang="ru-RU" sz="1600" dirty="0" smtClean="0"/>
            <a:t>Музыкальный руководитель</a:t>
          </a:r>
          <a:endParaRPr lang="ru-RU" sz="1600" dirty="0"/>
        </a:p>
      </dgm:t>
    </dgm:pt>
    <dgm:pt modelId="{EDA31640-57B3-4BFD-9869-AB2934E6D1E4}" type="parTrans" cxnId="{61534E90-C692-4756-BE2C-93CB9AA572A8}">
      <dgm:prSet custT="1"/>
      <dgm:spPr/>
      <dgm:t>
        <a:bodyPr/>
        <a:lstStyle/>
        <a:p>
          <a:endParaRPr lang="ru-RU" sz="1600"/>
        </a:p>
      </dgm:t>
    </dgm:pt>
    <dgm:pt modelId="{CFE6C2CB-24A9-45D1-B795-B0E3C2D68124}" type="sibTrans" cxnId="{61534E90-C692-4756-BE2C-93CB9AA572A8}">
      <dgm:prSet/>
      <dgm:spPr/>
      <dgm:t>
        <a:bodyPr/>
        <a:lstStyle/>
        <a:p>
          <a:endParaRPr lang="ru-RU" sz="1600"/>
        </a:p>
      </dgm:t>
    </dgm:pt>
    <dgm:pt modelId="{06167F78-5E2B-4241-B36A-1D9E16105A0B}">
      <dgm:prSet custT="1"/>
      <dgm:spPr/>
      <dgm:t>
        <a:bodyPr/>
        <a:lstStyle/>
        <a:p>
          <a:r>
            <a:rPr lang="ru-RU" sz="1600" dirty="0" smtClean="0"/>
            <a:t>Учитель - логопед</a:t>
          </a:r>
          <a:endParaRPr lang="ru-RU" sz="1600" dirty="0"/>
        </a:p>
      </dgm:t>
    </dgm:pt>
    <dgm:pt modelId="{7134CA73-AFC6-43F6-9D84-8D61506929DF}" type="parTrans" cxnId="{488B42DD-3D02-4AB5-9D43-7F1EAB054241}">
      <dgm:prSet custT="1"/>
      <dgm:spPr/>
      <dgm:t>
        <a:bodyPr/>
        <a:lstStyle/>
        <a:p>
          <a:endParaRPr lang="ru-RU" sz="1600"/>
        </a:p>
      </dgm:t>
    </dgm:pt>
    <dgm:pt modelId="{B057A940-D080-45A2-82A0-F1489B7A4169}" type="sibTrans" cxnId="{488B42DD-3D02-4AB5-9D43-7F1EAB054241}">
      <dgm:prSet/>
      <dgm:spPr/>
      <dgm:t>
        <a:bodyPr/>
        <a:lstStyle/>
        <a:p>
          <a:endParaRPr lang="ru-RU" sz="1600"/>
        </a:p>
      </dgm:t>
    </dgm:pt>
    <dgm:pt modelId="{96614FB5-8FF1-470F-BCDB-A295CC0E3539}" type="pres">
      <dgm:prSet presAssocID="{480B8516-3B85-4544-8E99-A0D4AAB5693A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07491-AF89-42F9-A0F9-3559A064160B}" type="pres">
      <dgm:prSet presAssocID="{A908C579-76B6-4966-9C2B-2603F63EF2E8}" presName="centerShape" presStyleLbl="node0" presStyleIdx="0" presStyleCnt="1" custScaleX="133100" custScaleY="133100"/>
      <dgm:spPr/>
      <dgm:t>
        <a:bodyPr/>
        <a:lstStyle/>
        <a:p>
          <a:endParaRPr lang="ru-RU"/>
        </a:p>
      </dgm:t>
    </dgm:pt>
    <dgm:pt modelId="{EA4136FC-6D76-4C1A-830B-0989F1ADEFAE}" type="pres">
      <dgm:prSet presAssocID="{2000636F-B64A-4F32-B1BA-93CBA6F82B8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69ADA11D-CE06-4767-93FF-3C385881B4C8}" type="pres">
      <dgm:prSet presAssocID="{2000636F-B64A-4F32-B1BA-93CBA6F82B8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32A2D66-A986-4983-A7BA-5C421B55213B}" type="pres">
      <dgm:prSet presAssocID="{B578624E-E5B7-4A4A-8191-72D9D84302FD}" presName="node" presStyleLbl="node1" presStyleIdx="0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27D75-D9EC-4C23-83E3-224671EBBB13}" type="pres">
      <dgm:prSet presAssocID="{56DE183A-4AD8-4FE5-AB3F-731926674648}" presName="parTrans" presStyleLbl="sibTrans2D1" presStyleIdx="1" presStyleCnt="5"/>
      <dgm:spPr/>
      <dgm:t>
        <a:bodyPr/>
        <a:lstStyle/>
        <a:p>
          <a:endParaRPr lang="ru-RU"/>
        </a:p>
      </dgm:t>
    </dgm:pt>
    <dgm:pt modelId="{8F7384A0-E4E8-47CE-8F2A-89CE7CA8A963}" type="pres">
      <dgm:prSet presAssocID="{56DE183A-4AD8-4FE5-AB3F-73192667464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D289E1F-B7AB-4048-918A-8D53F9D30DB1}" type="pres">
      <dgm:prSet presAssocID="{5E3C71A1-E87F-41E2-9EA4-00F0338D1577}" presName="node" presStyleLbl="node1" presStyleIdx="1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636BF-74BA-4C3E-86E9-ED331120E155}" type="pres">
      <dgm:prSet presAssocID="{E35EDD04-4B60-4689-99B3-A13AF271F507}" presName="parTrans" presStyleLbl="sibTrans2D1" presStyleIdx="2" presStyleCnt="5"/>
      <dgm:spPr/>
      <dgm:t>
        <a:bodyPr/>
        <a:lstStyle/>
        <a:p>
          <a:endParaRPr lang="ru-RU"/>
        </a:p>
      </dgm:t>
    </dgm:pt>
    <dgm:pt modelId="{9DD20D9B-857F-4CB6-B327-84B890FAE6FC}" type="pres">
      <dgm:prSet presAssocID="{E35EDD04-4B60-4689-99B3-A13AF271F50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479186E-090B-4660-A0E1-03B45CCC4D02}" type="pres">
      <dgm:prSet presAssocID="{D9ACD631-E274-40DB-B968-510332BA8D61}" presName="node" presStyleLbl="node1" presStyleIdx="2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71AEB-AB01-42C1-A83F-7CE5AC54A389}" type="pres">
      <dgm:prSet presAssocID="{EDA31640-57B3-4BFD-9869-AB2934E6D1E4}" presName="parTrans" presStyleLbl="sibTrans2D1" presStyleIdx="3" presStyleCnt="5"/>
      <dgm:spPr/>
      <dgm:t>
        <a:bodyPr/>
        <a:lstStyle/>
        <a:p>
          <a:endParaRPr lang="ru-RU"/>
        </a:p>
      </dgm:t>
    </dgm:pt>
    <dgm:pt modelId="{414D09C7-EAE0-472D-83BA-BE93AFD45B52}" type="pres">
      <dgm:prSet presAssocID="{EDA31640-57B3-4BFD-9869-AB2934E6D1E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56D4BF0-2D2F-4CCC-9551-6CEB46097A0D}" type="pres">
      <dgm:prSet presAssocID="{6B6CB442-55DF-4804-913D-60B17D7081CC}" presName="node" presStyleLbl="node1" presStyleIdx="3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05EE8-50BF-4E28-B85C-9FC733B0ACF8}" type="pres">
      <dgm:prSet presAssocID="{7134CA73-AFC6-43F6-9D84-8D61506929DF}" presName="parTrans" presStyleLbl="sibTrans2D1" presStyleIdx="4" presStyleCnt="5"/>
      <dgm:spPr/>
      <dgm:t>
        <a:bodyPr/>
        <a:lstStyle/>
        <a:p>
          <a:endParaRPr lang="ru-RU"/>
        </a:p>
      </dgm:t>
    </dgm:pt>
    <dgm:pt modelId="{38B3C139-8CA1-4496-BC3E-E96968361CC2}" type="pres">
      <dgm:prSet presAssocID="{7134CA73-AFC6-43F6-9D84-8D61506929D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5E1EB5E-F2C5-4556-AB77-C79E02A1DC9F}" type="pres">
      <dgm:prSet presAssocID="{06167F78-5E2B-4241-B36A-1D9E16105A0B}" presName="node" presStyleLbl="node1" presStyleIdx="4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858A8-1FA8-4C1E-BCE8-4AE54255F62B}" type="presOf" srcId="{56DE183A-4AD8-4FE5-AB3F-731926674648}" destId="{48E27D75-D9EC-4C23-83E3-224671EBBB13}" srcOrd="0" destOrd="0" presId="urn:microsoft.com/office/officeart/2005/8/layout/radial5"/>
    <dgm:cxn modelId="{AB19DCC4-4E4F-43A8-8BDB-39ACC67FB808}" type="presOf" srcId="{B578624E-E5B7-4A4A-8191-72D9D84302FD}" destId="{F32A2D66-A986-4983-A7BA-5C421B55213B}" srcOrd="0" destOrd="0" presId="urn:microsoft.com/office/officeart/2005/8/layout/radial5"/>
    <dgm:cxn modelId="{AC8090C2-E1C4-4992-8F00-261A0229E3A2}" type="presOf" srcId="{EDA31640-57B3-4BFD-9869-AB2934E6D1E4}" destId="{414D09C7-EAE0-472D-83BA-BE93AFD45B52}" srcOrd="1" destOrd="0" presId="urn:microsoft.com/office/officeart/2005/8/layout/radial5"/>
    <dgm:cxn modelId="{34AF45D8-5387-49A8-B5BB-7F6635CDCC9D}" type="presOf" srcId="{EDA31640-57B3-4BFD-9869-AB2934E6D1E4}" destId="{48171AEB-AB01-42C1-A83F-7CE5AC54A389}" srcOrd="0" destOrd="0" presId="urn:microsoft.com/office/officeart/2005/8/layout/radial5"/>
    <dgm:cxn modelId="{55319604-4923-40D6-9A43-FDEDA4DF3910}" type="presOf" srcId="{D9ACD631-E274-40DB-B968-510332BA8D61}" destId="{3479186E-090B-4660-A0E1-03B45CCC4D02}" srcOrd="0" destOrd="0" presId="urn:microsoft.com/office/officeart/2005/8/layout/radial5"/>
    <dgm:cxn modelId="{AD7E2A87-D13E-40C1-B205-7AFC6C69C8BC}" srcId="{480B8516-3B85-4544-8E99-A0D4AAB5693A}" destId="{A908C579-76B6-4966-9C2B-2603F63EF2E8}" srcOrd="0" destOrd="0" parTransId="{6828CE05-FE42-4CBA-B10E-51487F7D425D}" sibTransId="{00F46DAD-555F-4CD7-811F-87E914C28D5C}"/>
    <dgm:cxn modelId="{69474B50-6B0D-4F45-8FEE-B7F827254498}" type="presOf" srcId="{E35EDD04-4B60-4689-99B3-A13AF271F507}" destId="{9DD20D9B-857F-4CB6-B327-84B890FAE6FC}" srcOrd="1" destOrd="0" presId="urn:microsoft.com/office/officeart/2005/8/layout/radial5"/>
    <dgm:cxn modelId="{C9F95B8D-9C39-47E5-B016-9795CA16CEAB}" type="presOf" srcId="{7134CA73-AFC6-43F6-9D84-8D61506929DF}" destId="{38B3C139-8CA1-4496-BC3E-E96968361CC2}" srcOrd="1" destOrd="0" presId="urn:microsoft.com/office/officeart/2005/8/layout/radial5"/>
    <dgm:cxn modelId="{EBAB4974-1FB3-4C53-9D90-87EBD1DF78E3}" type="presOf" srcId="{5E3C71A1-E87F-41E2-9EA4-00F0338D1577}" destId="{7D289E1F-B7AB-4048-918A-8D53F9D30DB1}" srcOrd="0" destOrd="0" presId="urn:microsoft.com/office/officeart/2005/8/layout/radial5"/>
    <dgm:cxn modelId="{AFE7A990-47A6-43B5-AF83-F98248251696}" type="presOf" srcId="{7134CA73-AFC6-43F6-9D84-8D61506929DF}" destId="{CD705EE8-50BF-4E28-B85C-9FC733B0ACF8}" srcOrd="0" destOrd="0" presId="urn:microsoft.com/office/officeart/2005/8/layout/radial5"/>
    <dgm:cxn modelId="{F35175E3-4434-4DE6-A80A-A3D6B9CAF212}" type="presOf" srcId="{56DE183A-4AD8-4FE5-AB3F-731926674648}" destId="{8F7384A0-E4E8-47CE-8F2A-89CE7CA8A963}" srcOrd="1" destOrd="0" presId="urn:microsoft.com/office/officeart/2005/8/layout/radial5"/>
    <dgm:cxn modelId="{62B4D399-5AB6-4C32-B87B-9F46AE907150}" type="presOf" srcId="{6B6CB442-55DF-4804-913D-60B17D7081CC}" destId="{E56D4BF0-2D2F-4CCC-9551-6CEB46097A0D}" srcOrd="0" destOrd="0" presId="urn:microsoft.com/office/officeart/2005/8/layout/radial5"/>
    <dgm:cxn modelId="{AD35D54A-6B7D-4042-9CB5-3F935D80F168}" type="presOf" srcId="{06167F78-5E2B-4241-B36A-1D9E16105A0B}" destId="{05E1EB5E-F2C5-4556-AB77-C79E02A1DC9F}" srcOrd="0" destOrd="0" presId="urn:microsoft.com/office/officeart/2005/8/layout/radial5"/>
    <dgm:cxn modelId="{8CCAB17E-5369-4A0C-A4EE-F5B273BB7C16}" srcId="{A908C579-76B6-4966-9C2B-2603F63EF2E8}" destId="{D9ACD631-E274-40DB-B968-510332BA8D61}" srcOrd="2" destOrd="0" parTransId="{E35EDD04-4B60-4689-99B3-A13AF271F507}" sibTransId="{5ED52804-FC46-4D66-8B9D-BCD7E0329768}"/>
    <dgm:cxn modelId="{488B42DD-3D02-4AB5-9D43-7F1EAB054241}" srcId="{A908C579-76B6-4966-9C2B-2603F63EF2E8}" destId="{06167F78-5E2B-4241-B36A-1D9E16105A0B}" srcOrd="4" destOrd="0" parTransId="{7134CA73-AFC6-43F6-9D84-8D61506929DF}" sibTransId="{B057A940-D080-45A2-82A0-F1489B7A4169}"/>
    <dgm:cxn modelId="{13782DBC-0AF4-4A29-8FD8-97F407BDEB40}" type="presOf" srcId="{A908C579-76B6-4966-9C2B-2603F63EF2E8}" destId="{D5B07491-AF89-42F9-A0F9-3559A064160B}" srcOrd="0" destOrd="0" presId="urn:microsoft.com/office/officeart/2005/8/layout/radial5"/>
    <dgm:cxn modelId="{37F8103E-E659-4FEC-8C42-4D9E2D13E416}" type="presOf" srcId="{E35EDD04-4B60-4689-99B3-A13AF271F507}" destId="{9ED636BF-74BA-4C3E-86E9-ED331120E155}" srcOrd="0" destOrd="0" presId="urn:microsoft.com/office/officeart/2005/8/layout/radial5"/>
    <dgm:cxn modelId="{61534E90-C692-4756-BE2C-93CB9AA572A8}" srcId="{A908C579-76B6-4966-9C2B-2603F63EF2E8}" destId="{6B6CB442-55DF-4804-913D-60B17D7081CC}" srcOrd="3" destOrd="0" parTransId="{EDA31640-57B3-4BFD-9869-AB2934E6D1E4}" sibTransId="{CFE6C2CB-24A9-45D1-B795-B0E3C2D68124}"/>
    <dgm:cxn modelId="{3D1F5A3D-7786-4CD3-A89C-86D960D9FF9A}" type="presOf" srcId="{480B8516-3B85-4544-8E99-A0D4AAB5693A}" destId="{96614FB5-8FF1-470F-BCDB-A295CC0E3539}" srcOrd="0" destOrd="0" presId="urn:microsoft.com/office/officeart/2005/8/layout/radial5"/>
    <dgm:cxn modelId="{F7E0462B-CDED-47B0-B799-46C1A3BC030C}" type="presOf" srcId="{2000636F-B64A-4F32-B1BA-93CBA6F82B86}" destId="{69ADA11D-CE06-4767-93FF-3C385881B4C8}" srcOrd="1" destOrd="0" presId="urn:microsoft.com/office/officeart/2005/8/layout/radial5"/>
    <dgm:cxn modelId="{86FBD566-82B4-4880-A65D-ACB17B10293E}" srcId="{A908C579-76B6-4966-9C2B-2603F63EF2E8}" destId="{5E3C71A1-E87F-41E2-9EA4-00F0338D1577}" srcOrd="1" destOrd="0" parTransId="{56DE183A-4AD8-4FE5-AB3F-731926674648}" sibTransId="{AD9AF666-A177-4349-B6EA-F7D5913A6700}"/>
    <dgm:cxn modelId="{6967BBD3-D178-4ACD-8C71-1300C73E815D}" type="presOf" srcId="{2000636F-B64A-4F32-B1BA-93CBA6F82B86}" destId="{EA4136FC-6D76-4C1A-830B-0989F1ADEFAE}" srcOrd="0" destOrd="0" presId="urn:microsoft.com/office/officeart/2005/8/layout/radial5"/>
    <dgm:cxn modelId="{A7965FC3-4804-4EFE-A8E2-FA766CCBE61C}" srcId="{A908C579-76B6-4966-9C2B-2603F63EF2E8}" destId="{B578624E-E5B7-4A4A-8191-72D9D84302FD}" srcOrd="0" destOrd="0" parTransId="{2000636F-B64A-4F32-B1BA-93CBA6F82B86}" sibTransId="{E8CEA678-A291-47EE-B28D-A458A0CD1AF1}"/>
    <dgm:cxn modelId="{5EA65B6B-C313-4865-81CD-83264FB1CD25}" type="presParOf" srcId="{96614FB5-8FF1-470F-BCDB-A295CC0E3539}" destId="{D5B07491-AF89-42F9-A0F9-3559A064160B}" srcOrd="0" destOrd="0" presId="urn:microsoft.com/office/officeart/2005/8/layout/radial5"/>
    <dgm:cxn modelId="{AB412A2C-2D8B-474F-9C98-A03B6E47D830}" type="presParOf" srcId="{96614FB5-8FF1-470F-BCDB-A295CC0E3539}" destId="{EA4136FC-6D76-4C1A-830B-0989F1ADEFAE}" srcOrd="1" destOrd="0" presId="urn:microsoft.com/office/officeart/2005/8/layout/radial5"/>
    <dgm:cxn modelId="{7F777CC8-FF7D-4F53-8026-E081F540DFC9}" type="presParOf" srcId="{EA4136FC-6D76-4C1A-830B-0989F1ADEFAE}" destId="{69ADA11D-CE06-4767-93FF-3C385881B4C8}" srcOrd="0" destOrd="0" presId="urn:microsoft.com/office/officeart/2005/8/layout/radial5"/>
    <dgm:cxn modelId="{7E27B5E1-78BC-4786-8854-0F4E98BDC806}" type="presParOf" srcId="{96614FB5-8FF1-470F-BCDB-A295CC0E3539}" destId="{F32A2D66-A986-4983-A7BA-5C421B55213B}" srcOrd="2" destOrd="0" presId="urn:microsoft.com/office/officeart/2005/8/layout/radial5"/>
    <dgm:cxn modelId="{49B4E185-E465-4812-9190-5F24BF4A9FF5}" type="presParOf" srcId="{96614FB5-8FF1-470F-BCDB-A295CC0E3539}" destId="{48E27D75-D9EC-4C23-83E3-224671EBBB13}" srcOrd="3" destOrd="0" presId="urn:microsoft.com/office/officeart/2005/8/layout/radial5"/>
    <dgm:cxn modelId="{8DE4BCB8-9D27-4E08-8CFD-D58389C7B91D}" type="presParOf" srcId="{48E27D75-D9EC-4C23-83E3-224671EBBB13}" destId="{8F7384A0-E4E8-47CE-8F2A-89CE7CA8A963}" srcOrd="0" destOrd="0" presId="urn:microsoft.com/office/officeart/2005/8/layout/radial5"/>
    <dgm:cxn modelId="{0994B8FA-0633-4451-8A10-C5737123E7B4}" type="presParOf" srcId="{96614FB5-8FF1-470F-BCDB-A295CC0E3539}" destId="{7D289E1F-B7AB-4048-918A-8D53F9D30DB1}" srcOrd="4" destOrd="0" presId="urn:microsoft.com/office/officeart/2005/8/layout/radial5"/>
    <dgm:cxn modelId="{23DA367E-86C9-4738-B3D9-E7C72645216D}" type="presParOf" srcId="{96614FB5-8FF1-470F-BCDB-A295CC0E3539}" destId="{9ED636BF-74BA-4C3E-86E9-ED331120E155}" srcOrd="5" destOrd="0" presId="urn:microsoft.com/office/officeart/2005/8/layout/radial5"/>
    <dgm:cxn modelId="{7A2C1484-2933-49A7-A66C-A93E2AD41AEB}" type="presParOf" srcId="{9ED636BF-74BA-4C3E-86E9-ED331120E155}" destId="{9DD20D9B-857F-4CB6-B327-84B890FAE6FC}" srcOrd="0" destOrd="0" presId="urn:microsoft.com/office/officeart/2005/8/layout/radial5"/>
    <dgm:cxn modelId="{9BDA61B0-88D7-4FE7-85B2-D7F3C697853C}" type="presParOf" srcId="{96614FB5-8FF1-470F-BCDB-A295CC0E3539}" destId="{3479186E-090B-4660-A0E1-03B45CCC4D02}" srcOrd="6" destOrd="0" presId="urn:microsoft.com/office/officeart/2005/8/layout/radial5"/>
    <dgm:cxn modelId="{98082F03-1E24-4305-826F-261208F679F1}" type="presParOf" srcId="{96614FB5-8FF1-470F-BCDB-A295CC0E3539}" destId="{48171AEB-AB01-42C1-A83F-7CE5AC54A389}" srcOrd="7" destOrd="0" presId="urn:microsoft.com/office/officeart/2005/8/layout/radial5"/>
    <dgm:cxn modelId="{69B46AD9-C518-44C3-8EF5-500FC5AE8027}" type="presParOf" srcId="{48171AEB-AB01-42C1-A83F-7CE5AC54A389}" destId="{414D09C7-EAE0-472D-83BA-BE93AFD45B52}" srcOrd="0" destOrd="0" presId="urn:microsoft.com/office/officeart/2005/8/layout/radial5"/>
    <dgm:cxn modelId="{6FADECD6-72A4-44E2-837D-20A1A68AFD5E}" type="presParOf" srcId="{96614FB5-8FF1-470F-BCDB-A295CC0E3539}" destId="{E56D4BF0-2D2F-4CCC-9551-6CEB46097A0D}" srcOrd="8" destOrd="0" presId="urn:microsoft.com/office/officeart/2005/8/layout/radial5"/>
    <dgm:cxn modelId="{4494C579-8797-40D5-9AE7-9974BB9E2D65}" type="presParOf" srcId="{96614FB5-8FF1-470F-BCDB-A295CC0E3539}" destId="{CD705EE8-50BF-4E28-B85C-9FC733B0ACF8}" srcOrd="9" destOrd="0" presId="urn:microsoft.com/office/officeart/2005/8/layout/radial5"/>
    <dgm:cxn modelId="{D449AFCC-8E44-4B50-9A23-FCC0182A51A9}" type="presParOf" srcId="{CD705EE8-50BF-4E28-B85C-9FC733B0ACF8}" destId="{38B3C139-8CA1-4496-BC3E-E96968361CC2}" srcOrd="0" destOrd="0" presId="urn:microsoft.com/office/officeart/2005/8/layout/radial5"/>
    <dgm:cxn modelId="{0191FD10-AC2A-4E11-9E14-AEC375C2FB98}" type="presParOf" srcId="{96614FB5-8FF1-470F-BCDB-A295CC0E3539}" destId="{05E1EB5E-F2C5-4556-AB77-C79E02A1DC9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B6F3D-9906-4B4F-9680-1BAAAFBF2D68}" type="doc">
      <dgm:prSet loTypeId="urn:microsoft.com/office/officeart/2005/8/layout/pyramid2" loCatId="list" qsTypeId="urn:microsoft.com/office/officeart/2005/8/quickstyle/3d2" qsCatId="3D" csTypeId="urn:microsoft.com/office/officeart/2005/8/colors/colorful3" csCatId="colorful" phldr="1"/>
      <dgm:spPr/>
    </dgm:pt>
    <dgm:pt modelId="{4E895F84-8B98-4880-99EC-3EDB527C7399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Коррекционная  работа</a:t>
          </a:r>
          <a:endParaRPr lang="ru-RU" sz="1800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4A9816B6-1800-41CE-A6E3-5E1459D68B24}" type="parTrans" cxnId="{C68000A7-FF9D-4961-A8C2-9C5A41A9BAD9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EFABB381-0078-4AFD-83A9-D378846C0A18}" type="sibTrans" cxnId="{C68000A7-FF9D-4961-A8C2-9C5A41A9BAD9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41B98E61-1436-488B-A1BF-8C3E4537BF72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Совместные проекты</a:t>
          </a:r>
          <a:endParaRPr lang="ru-RU" sz="1800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A7DD96D7-7333-4E8E-B864-4F3888547D2C}" type="parTrans" cxnId="{56042992-1D0C-423F-A311-B26A10880E22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45F83B2D-EA98-440E-BBB3-A097D507A284}" type="sibTrans" cxnId="{56042992-1D0C-423F-A311-B26A10880E22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A8C47B96-21ED-4BF4-9AF7-74CCE15B86EC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Медико-педагогический контроль</a:t>
          </a:r>
          <a:endParaRPr lang="ru-RU" sz="1800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76DB1C02-B50B-44F9-B347-E86DBF88A3B9}" type="parTrans" cxnId="{152E9F15-A003-4DAB-B978-CBACB2269A79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ACC161D8-9968-45D8-857C-544EE4E8312E}" type="sibTrans" cxnId="{152E9F15-A003-4DAB-B978-CBACB2269A79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01900695-8F58-4431-B173-3C6E532CBAD4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НОД</a:t>
          </a:r>
          <a:endParaRPr lang="ru-RU" sz="1800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76B02B37-8813-4240-85C7-1AC0053B13D3}" type="parTrans" cxnId="{4C32752D-CDA0-4E94-A9A4-5276C6B8560C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45DD1C4B-3DA5-4A4A-AEEB-C2BC15C20EBC}" type="sibTrans" cxnId="{4C32752D-CDA0-4E94-A9A4-5276C6B8560C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0C667651-E962-4568-B9C8-48E93B860207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800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56C05B09-440C-4046-9858-48EC7969A572}" type="parTrans" cxnId="{EB438B87-CA1C-4ACE-9B17-01E4459B4528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B3DFA1E7-E428-4E30-B47B-C50883830DF1}" type="sibTrans" cxnId="{EB438B87-CA1C-4ACE-9B17-01E4459B4528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C174F0B8-85CD-4186-A0F8-6A3346378844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Педсоветы</a:t>
          </a:r>
          <a:endParaRPr lang="ru-RU" sz="1800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448499B6-C2EE-4455-8D2B-E8E1A8917809}" type="parTrans" cxnId="{4829024D-E9E0-46A3-B37A-F0D8081F0C7F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5A2FF3A5-39D2-4E1D-8BE9-5BA85695CCFD}" type="sibTrans" cxnId="{4829024D-E9E0-46A3-B37A-F0D8081F0C7F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FC579334-492B-4455-9183-FE9D11D4B106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Семинары-практикумы</a:t>
          </a:r>
          <a:endParaRPr lang="ru-RU" sz="1800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E196D1A2-DB62-448F-ACC6-E0B6CCFF7CBE}" type="parTrans" cxnId="{608A5CA6-59A3-48C6-B847-5F8435DF066E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547EEC56-5111-4B37-AC89-47976BE8AC4B}" type="sibTrans" cxnId="{608A5CA6-59A3-48C6-B847-5F8435DF066E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6D233ED4-78E4-406F-9E13-E1FFB491A5A1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Праздничные мероприятия</a:t>
          </a:r>
          <a:endParaRPr lang="ru-RU" sz="1800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73CC2EA3-F6EB-4A1B-B3D2-705A53D9E0E7}" type="parTrans" cxnId="{0E9D88BA-B13A-4AE7-BB2F-0152BFC7F6F1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0830F2C1-7D09-4365-9E1B-9EB6D8BF3F1F}" type="sibTrans" cxnId="{0E9D88BA-B13A-4AE7-BB2F-0152BFC7F6F1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6076D8F1-64BC-4FC2-89F2-834DA76AE817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Индивидуальные беседы</a:t>
          </a:r>
          <a:endParaRPr lang="ru-RU" sz="1800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4BDB8683-40AE-4A3C-A78C-389993218460}" type="parTrans" cxnId="{13AA5D86-83C2-48BC-98E6-5B27FD2E8B77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ACF71F70-A7B3-4B7C-BE0A-3C535A4EDCF0}" type="sibTrans" cxnId="{13AA5D86-83C2-48BC-98E6-5B27FD2E8B77}">
      <dgm:prSet/>
      <dgm:spPr/>
      <dgm:t>
        <a:bodyPr/>
        <a:lstStyle/>
        <a:p>
          <a:pPr algn="ctr"/>
          <a:endParaRPr lang="ru-RU" sz="1800" b="1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E785550C-EEBF-4E55-9A69-CFB5EEEB7415}" type="pres">
      <dgm:prSet presAssocID="{428B6F3D-9906-4B4F-9680-1BAAAFBF2D68}" presName="compositeShape" presStyleCnt="0">
        <dgm:presLayoutVars>
          <dgm:dir/>
          <dgm:resizeHandles/>
        </dgm:presLayoutVars>
      </dgm:prSet>
      <dgm:spPr/>
    </dgm:pt>
    <dgm:pt modelId="{5239B318-F0ED-4106-B539-275D3E6A41D2}" type="pres">
      <dgm:prSet presAssocID="{428B6F3D-9906-4B4F-9680-1BAAAFBF2D68}" presName="pyramid" presStyleLbl="node1" presStyleIdx="0" presStyleCnt="1"/>
      <dgm:spPr/>
    </dgm:pt>
    <dgm:pt modelId="{D3F71753-8055-4E59-817F-4FA1FCCC5C1E}" type="pres">
      <dgm:prSet presAssocID="{428B6F3D-9906-4B4F-9680-1BAAAFBF2D68}" presName="theList" presStyleCnt="0"/>
      <dgm:spPr/>
    </dgm:pt>
    <dgm:pt modelId="{A5A932AC-F2B0-47D0-834D-81C4115DFD0A}" type="pres">
      <dgm:prSet presAssocID="{4E895F84-8B98-4880-99EC-3EDB527C7399}" presName="aNode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93A74-4A4B-40E9-8472-8E0D395B4D6C}" type="pres">
      <dgm:prSet presAssocID="{4E895F84-8B98-4880-99EC-3EDB527C7399}" presName="aSpace" presStyleCnt="0"/>
      <dgm:spPr/>
    </dgm:pt>
    <dgm:pt modelId="{1EA4491D-5577-4D9A-AE1F-D8D823CB1671}" type="pres">
      <dgm:prSet presAssocID="{01900695-8F58-4431-B173-3C6E532CBAD4}" presName="aNode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94B1F-3810-4F94-96C7-746D0ECAF17A}" type="pres">
      <dgm:prSet presAssocID="{01900695-8F58-4431-B173-3C6E532CBAD4}" presName="aSpace" presStyleCnt="0"/>
      <dgm:spPr/>
    </dgm:pt>
    <dgm:pt modelId="{B7DB292A-92A7-4D4E-A456-0D68A98664D2}" type="pres">
      <dgm:prSet presAssocID="{0C667651-E962-4568-B9C8-48E93B860207}" presName="aNode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EEF1C-0FDF-44F0-8187-CFFB573653EB}" type="pres">
      <dgm:prSet presAssocID="{0C667651-E962-4568-B9C8-48E93B860207}" presName="aSpace" presStyleCnt="0"/>
      <dgm:spPr/>
    </dgm:pt>
    <dgm:pt modelId="{D592EBB8-CA39-457E-87B9-5D556A31EBA7}" type="pres">
      <dgm:prSet presAssocID="{C174F0B8-85CD-4186-A0F8-6A3346378844}" presName="aNode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F8529-657D-44E3-8AFD-4E25AF2D9CCA}" type="pres">
      <dgm:prSet presAssocID="{C174F0B8-85CD-4186-A0F8-6A3346378844}" presName="aSpace" presStyleCnt="0"/>
      <dgm:spPr/>
    </dgm:pt>
    <dgm:pt modelId="{E13F06AE-0CAF-4167-9F60-5704A0B9103C}" type="pres">
      <dgm:prSet presAssocID="{FC579334-492B-4455-9183-FE9D11D4B106}" presName="aNode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AB574-DCA0-4079-B6E8-50E277974750}" type="pres">
      <dgm:prSet presAssocID="{FC579334-492B-4455-9183-FE9D11D4B106}" presName="aSpace" presStyleCnt="0"/>
      <dgm:spPr/>
    </dgm:pt>
    <dgm:pt modelId="{C9ED99B6-00EB-4607-BD48-4E4436BB6D2D}" type="pres">
      <dgm:prSet presAssocID="{6D233ED4-78E4-406F-9E13-E1FFB491A5A1}" presName="aNode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68DB7-D42F-4397-A93C-577976978E6E}" type="pres">
      <dgm:prSet presAssocID="{6D233ED4-78E4-406F-9E13-E1FFB491A5A1}" presName="aSpace" presStyleCnt="0"/>
      <dgm:spPr/>
    </dgm:pt>
    <dgm:pt modelId="{D47E70AD-849C-4996-9C9E-F76957D67D9B}" type="pres">
      <dgm:prSet presAssocID="{6076D8F1-64BC-4FC2-89F2-834DA76AE817}" presName="aNode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7BA48-B77E-45DB-952D-F43A3F49E702}" type="pres">
      <dgm:prSet presAssocID="{6076D8F1-64BC-4FC2-89F2-834DA76AE817}" presName="aSpace" presStyleCnt="0"/>
      <dgm:spPr/>
    </dgm:pt>
    <dgm:pt modelId="{C59FE165-C964-4084-9022-D78F94010CEB}" type="pres">
      <dgm:prSet presAssocID="{41B98E61-1436-488B-A1BF-8C3E4537BF72}" presName="aNode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44B62-7246-4D49-A9E4-68A70BE53A76}" type="pres">
      <dgm:prSet presAssocID="{41B98E61-1436-488B-A1BF-8C3E4537BF72}" presName="aSpace" presStyleCnt="0"/>
      <dgm:spPr/>
    </dgm:pt>
    <dgm:pt modelId="{0BA6D9F1-73B0-45D8-9BD5-B33F1D1211EB}" type="pres">
      <dgm:prSet presAssocID="{A8C47B96-21ED-4BF4-9AF7-74CCE15B86EC}" presName="aNode" presStyleLbl="fgAcc1" presStyleIdx="8" presStyleCnt="9" custScaleY="167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79A94-F00D-4192-B9DD-4EA40B4C312D}" type="pres">
      <dgm:prSet presAssocID="{A8C47B96-21ED-4BF4-9AF7-74CCE15B86EC}" presName="aSpace" presStyleCnt="0"/>
      <dgm:spPr/>
    </dgm:pt>
  </dgm:ptLst>
  <dgm:cxnLst>
    <dgm:cxn modelId="{13AA5D86-83C2-48BC-98E6-5B27FD2E8B77}" srcId="{428B6F3D-9906-4B4F-9680-1BAAAFBF2D68}" destId="{6076D8F1-64BC-4FC2-89F2-834DA76AE817}" srcOrd="6" destOrd="0" parTransId="{4BDB8683-40AE-4A3C-A78C-389993218460}" sibTransId="{ACF71F70-A7B3-4B7C-BE0A-3C535A4EDCF0}"/>
    <dgm:cxn modelId="{B09E4D83-2522-4AFD-9D10-5E9708C2DF82}" type="presOf" srcId="{6D233ED4-78E4-406F-9E13-E1FFB491A5A1}" destId="{C9ED99B6-00EB-4607-BD48-4E4436BB6D2D}" srcOrd="0" destOrd="0" presId="urn:microsoft.com/office/officeart/2005/8/layout/pyramid2"/>
    <dgm:cxn modelId="{8977222C-D856-4A23-94D5-7C9A41B90F10}" type="presOf" srcId="{01900695-8F58-4431-B173-3C6E532CBAD4}" destId="{1EA4491D-5577-4D9A-AE1F-D8D823CB1671}" srcOrd="0" destOrd="0" presId="urn:microsoft.com/office/officeart/2005/8/layout/pyramid2"/>
    <dgm:cxn modelId="{20F844A9-8958-4704-8313-1C2357E6EDEA}" type="presOf" srcId="{0C667651-E962-4568-B9C8-48E93B860207}" destId="{B7DB292A-92A7-4D4E-A456-0D68A98664D2}" srcOrd="0" destOrd="0" presId="urn:microsoft.com/office/officeart/2005/8/layout/pyramid2"/>
    <dgm:cxn modelId="{0E9D88BA-B13A-4AE7-BB2F-0152BFC7F6F1}" srcId="{428B6F3D-9906-4B4F-9680-1BAAAFBF2D68}" destId="{6D233ED4-78E4-406F-9E13-E1FFB491A5A1}" srcOrd="5" destOrd="0" parTransId="{73CC2EA3-F6EB-4A1B-B3D2-705A53D9E0E7}" sibTransId="{0830F2C1-7D09-4365-9E1B-9EB6D8BF3F1F}"/>
    <dgm:cxn modelId="{40CCD475-22F4-4C4C-81E4-2DEA0ECCFD9A}" type="presOf" srcId="{C174F0B8-85CD-4186-A0F8-6A3346378844}" destId="{D592EBB8-CA39-457E-87B9-5D556A31EBA7}" srcOrd="0" destOrd="0" presId="urn:microsoft.com/office/officeart/2005/8/layout/pyramid2"/>
    <dgm:cxn modelId="{4C32752D-CDA0-4E94-A9A4-5276C6B8560C}" srcId="{428B6F3D-9906-4B4F-9680-1BAAAFBF2D68}" destId="{01900695-8F58-4431-B173-3C6E532CBAD4}" srcOrd="1" destOrd="0" parTransId="{76B02B37-8813-4240-85C7-1AC0053B13D3}" sibTransId="{45DD1C4B-3DA5-4A4A-AEEB-C2BC15C20EBC}"/>
    <dgm:cxn modelId="{FCB152FE-A41B-4E76-80B5-4BC0BD34156A}" type="presOf" srcId="{4E895F84-8B98-4880-99EC-3EDB527C7399}" destId="{A5A932AC-F2B0-47D0-834D-81C4115DFD0A}" srcOrd="0" destOrd="0" presId="urn:microsoft.com/office/officeart/2005/8/layout/pyramid2"/>
    <dgm:cxn modelId="{B049BED6-AE47-430C-A6BD-4B918D0E44ED}" type="presOf" srcId="{41B98E61-1436-488B-A1BF-8C3E4537BF72}" destId="{C59FE165-C964-4084-9022-D78F94010CEB}" srcOrd="0" destOrd="0" presId="urn:microsoft.com/office/officeart/2005/8/layout/pyramid2"/>
    <dgm:cxn modelId="{EB438B87-CA1C-4ACE-9B17-01E4459B4528}" srcId="{428B6F3D-9906-4B4F-9680-1BAAAFBF2D68}" destId="{0C667651-E962-4568-B9C8-48E93B860207}" srcOrd="2" destOrd="0" parTransId="{56C05B09-440C-4046-9858-48EC7969A572}" sibTransId="{B3DFA1E7-E428-4E30-B47B-C50883830DF1}"/>
    <dgm:cxn modelId="{B6F57ACE-C9B7-4438-9CA9-BD30EE1DD606}" type="presOf" srcId="{6076D8F1-64BC-4FC2-89F2-834DA76AE817}" destId="{D47E70AD-849C-4996-9C9E-F76957D67D9B}" srcOrd="0" destOrd="0" presId="urn:microsoft.com/office/officeart/2005/8/layout/pyramid2"/>
    <dgm:cxn modelId="{8D62D2D2-05C7-42B9-ADDE-23F0505F7FDC}" type="presOf" srcId="{428B6F3D-9906-4B4F-9680-1BAAAFBF2D68}" destId="{E785550C-EEBF-4E55-9A69-CFB5EEEB7415}" srcOrd="0" destOrd="0" presId="urn:microsoft.com/office/officeart/2005/8/layout/pyramid2"/>
    <dgm:cxn modelId="{4829024D-E9E0-46A3-B37A-F0D8081F0C7F}" srcId="{428B6F3D-9906-4B4F-9680-1BAAAFBF2D68}" destId="{C174F0B8-85CD-4186-A0F8-6A3346378844}" srcOrd="3" destOrd="0" parTransId="{448499B6-C2EE-4455-8D2B-E8E1A8917809}" sibTransId="{5A2FF3A5-39D2-4E1D-8BE9-5BA85695CCFD}"/>
    <dgm:cxn modelId="{E3DF8E38-0DDE-4BBC-938D-A7518007917F}" type="presOf" srcId="{A8C47B96-21ED-4BF4-9AF7-74CCE15B86EC}" destId="{0BA6D9F1-73B0-45D8-9BD5-B33F1D1211EB}" srcOrd="0" destOrd="0" presId="urn:microsoft.com/office/officeart/2005/8/layout/pyramid2"/>
    <dgm:cxn modelId="{C68000A7-FF9D-4961-A8C2-9C5A41A9BAD9}" srcId="{428B6F3D-9906-4B4F-9680-1BAAAFBF2D68}" destId="{4E895F84-8B98-4880-99EC-3EDB527C7399}" srcOrd="0" destOrd="0" parTransId="{4A9816B6-1800-41CE-A6E3-5E1459D68B24}" sibTransId="{EFABB381-0078-4AFD-83A9-D378846C0A18}"/>
    <dgm:cxn modelId="{608A5CA6-59A3-48C6-B847-5F8435DF066E}" srcId="{428B6F3D-9906-4B4F-9680-1BAAAFBF2D68}" destId="{FC579334-492B-4455-9183-FE9D11D4B106}" srcOrd="4" destOrd="0" parTransId="{E196D1A2-DB62-448F-ACC6-E0B6CCFF7CBE}" sibTransId="{547EEC56-5111-4B37-AC89-47976BE8AC4B}"/>
    <dgm:cxn modelId="{152E9F15-A003-4DAB-B978-CBACB2269A79}" srcId="{428B6F3D-9906-4B4F-9680-1BAAAFBF2D68}" destId="{A8C47B96-21ED-4BF4-9AF7-74CCE15B86EC}" srcOrd="8" destOrd="0" parTransId="{76DB1C02-B50B-44F9-B347-E86DBF88A3B9}" sibTransId="{ACC161D8-9968-45D8-857C-544EE4E8312E}"/>
    <dgm:cxn modelId="{56042992-1D0C-423F-A311-B26A10880E22}" srcId="{428B6F3D-9906-4B4F-9680-1BAAAFBF2D68}" destId="{41B98E61-1436-488B-A1BF-8C3E4537BF72}" srcOrd="7" destOrd="0" parTransId="{A7DD96D7-7333-4E8E-B864-4F3888547D2C}" sibTransId="{45F83B2D-EA98-440E-BBB3-A097D507A284}"/>
    <dgm:cxn modelId="{7E245B71-915F-4F47-875B-F6053587D264}" type="presOf" srcId="{FC579334-492B-4455-9183-FE9D11D4B106}" destId="{E13F06AE-0CAF-4167-9F60-5704A0B9103C}" srcOrd="0" destOrd="0" presId="urn:microsoft.com/office/officeart/2005/8/layout/pyramid2"/>
    <dgm:cxn modelId="{2E0665E9-C967-44FD-B4C2-B08E4A898200}" type="presParOf" srcId="{E785550C-EEBF-4E55-9A69-CFB5EEEB7415}" destId="{5239B318-F0ED-4106-B539-275D3E6A41D2}" srcOrd="0" destOrd="0" presId="urn:microsoft.com/office/officeart/2005/8/layout/pyramid2"/>
    <dgm:cxn modelId="{DD64E248-A029-4DEF-91C2-3B7FF6595B31}" type="presParOf" srcId="{E785550C-EEBF-4E55-9A69-CFB5EEEB7415}" destId="{D3F71753-8055-4E59-817F-4FA1FCCC5C1E}" srcOrd="1" destOrd="0" presId="urn:microsoft.com/office/officeart/2005/8/layout/pyramid2"/>
    <dgm:cxn modelId="{FD6FA0C8-8524-44AD-A99A-BB7718A02E6B}" type="presParOf" srcId="{D3F71753-8055-4E59-817F-4FA1FCCC5C1E}" destId="{A5A932AC-F2B0-47D0-834D-81C4115DFD0A}" srcOrd="0" destOrd="0" presId="urn:microsoft.com/office/officeart/2005/8/layout/pyramid2"/>
    <dgm:cxn modelId="{73A1AB46-7263-45CE-9295-927375A54E1A}" type="presParOf" srcId="{D3F71753-8055-4E59-817F-4FA1FCCC5C1E}" destId="{FDC93A74-4A4B-40E9-8472-8E0D395B4D6C}" srcOrd="1" destOrd="0" presId="urn:microsoft.com/office/officeart/2005/8/layout/pyramid2"/>
    <dgm:cxn modelId="{9A203543-FE3A-4FF4-804D-F3BE5698535C}" type="presParOf" srcId="{D3F71753-8055-4E59-817F-4FA1FCCC5C1E}" destId="{1EA4491D-5577-4D9A-AE1F-D8D823CB1671}" srcOrd="2" destOrd="0" presId="urn:microsoft.com/office/officeart/2005/8/layout/pyramid2"/>
    <dgm:cxn modelId="{BEF2294A-D9B9-4543-B2CE-9D5EF5F43CEE}" type="presParOf" srcId="{D3F71753-8055-4E59-817F-4FA1FCCC5C1E}" destId="{0BE94B1F-3810-4F94-96C7-746D0ECAF17A}" srcOrd="3" destOrd="0" presId="urn:microsoft.com/office/officeart/2005/8/layout/pyramid2"/>
    <dgm:cxn modelId="{2E16080E-E352-4542-85FA-C83F3A74203E}" type="presParOf" srcId="{D3F71753-8055-4E59-817F-4FA1FCCC5C1E}" destId="{B7DB292A-92A7-4D4E-A456-0D68A98664D2}" srcOrd="4" destOrd="0" presId="urn:microsoft.com/office/officeart/2005/8/layout/pyramid2"/>
    <dgm:cxn modelId="{CE90A517-CC95-4BC8-90A3-A4C10A16DFAD}" type="presParOf" srcId="{D3F71753-8055-4E59-817F-4FA1FCCC5C1E}" destId="{860EEF1C-0FDF-44F0-8187-CFFB573653EB}" srcOrd="5" destOrd="0" presId="urn:microsoft.com/office/officeart/2005/8/layout/pyramid2"/>
    <dgm:cxn modelId="{EC8A5156-6E2F-45EE-9CC0-11F2EE625B1A}" type="presParOf" srcId="{D3F71753-8055-4E59-817F-4FA1FCCC5C1E}" destId="{D592EBB8-CA39-457E-87B9-5D556A31EBA7}" srcOrd="6" destOrd="0" presId="urn:microsoft.com/office/officeart/2005/8/layout/pyramid2"/>
    <dgm:cxn modelId="{62DC86A9-A793-49FA-8575-FAF2E8979928}" type="presParOf" srcId="{D3F71753-8055-4E59-817F-4FA1FCCC5C1E}" destId="{CE6F8529-657D-44E3-8AFD-4E25AF2D9CCA}" srcOrd="7" destOrd="0" presId="urn:microsoft.com/office/officeart/2005/8/layout/pyramid2"/>
    <dgm:cxn modelId="{A5371561-4C59-46FE-AE46-23102A60633D}" type="presParOf" srcId="{D3F71753-8055-4E59-817F-4FA1FCCC5C1E}" destId="{E13F06AE-0CAF-4167-9F60-5704A0B9103C}" srcOrd="8" destOrd="0" presId="urn:microsoft.com/office/officeart/2005/8/layout/pyramid2"/>
    <dgm:cxn modelId="{A24705B5-D390-465E-B594-4980876D66DF}" type="presParOf" srcId="{D3F71753-8055-4E59-817F-4FA1FCCC5C1E}" destId="{ED8AB574-DCA0-4079-B6E8-50E277974750}" srcOrd="9" destOrd="0" presId="urn:microsoft.com/office/officeart/2005/8/layout/pyramid2"/>
    <dgm:cxn modelId="{1BC12286-ED6A-4E18-9B14-7213CFC207EF}" type="presParOf" srcId="{D3F71753-8055-4E59-817F-4FA1FCCC5C1E}" destId="{C9ED99B6-00EB-4607-BD48-4E4436BB6D2D}" srcOrd="10" destOrd="0" presId="urn:microsoft.com/office/officeart/2005/8/layout/pyramid2"/>
    <dgm:cxn modelId="{23DE5A34-3CF6-4DBB-8731-DB18A8C891BE}" type="presParOf" srcId="{D3F71753-8055-4E59-817F-4FA1FCCC5C1E}" destId="{79E68DB7-D42F-4397-A93C-577976978E6E}" srcOrd="11" destOrd="0" presId="urn:microsoft.com/office/officeart/2005/8/layout/pyramid2"/>
    <dgm:cxn modelId="{DA2911BE-BD42-4A58-9026-D5867040A673}" type="presParOf" srcId="{D3F71753-8055-4E59-817F-4FA1FCCC5C1E}" destId="{D47E70AD-849C-4996-9C9E-F76957D67D9B}" srcOrd="12" destOrd="0" presId="urn:microsoft.com/office/officeart/2005/8/layout/pyramid2"/>
    <dgm:cxn modelId="{F71B4C88-7E16-44D8-9215-0564AB3F266B}" type="presParOf" srcId="{D3F71753-8055-4E59-817F-4FA1FCCC5C1E}" destId="{D497BA48-B77E-45DB-952D-F43A3F49E702}" srcOrd="13" destOrd="0" presId="urn:microsoft.com/office/officeart/2005/8/layout/pyramid2"/>
    <dgm:cxn modelId="{C283D83B-00B4-45F3-B365-7431ADE21316}" type="presParOf" srcId="{D3F71753-8055-4E59-817F-4FA1FCCC5C1E}" destId="{C59FE165-C964-4084-9022-D78F94010CEB}" srcOrd="14" destOrd="0" presId="urn:microsoft.com/office/officeart/2005/8/layout/pyramid2"/>
    <dgm:cxn modelId="{3EA1019B-0DA3-41BE-AEC0-FC0290D2C762}" type="presParOf" srcId="{D3F71753-8055-4E59-817F-4FA1FCCC5C1E}" destId="{03D44B62-7246-4D49-A9E4-68A70BE53A76}" srcOrd="15" destOrd="0" presId="urn:microsoft.com/office/officeart/2005/8/layout/pyramid2"/>
    <dgm:cxn modelId="{C8B8ABC5-B048-42E3-AEF7-A571409FF42C}" type="presParOf" srcId="{D3F71753-8055-4E59-817F-4FA1FCCC5C1E}" destId="{0BA6D9F1-73B0-45D8-9BD5-B33F1D1211EB}" srcOrd="16" destOrd="0" presId="urn:microsoft.com/office/officeart/2005/8/layout/pyramid2"/>
    <dgm:cxn modelId="{6CE44462-3E0F-4E04-B858-536E31D5649D}" type="presParOf" srcId="{D3F71753-8055-4E59-817F-4FA1FCCC5C1E}" destId="{D3379A94-F00D-4192-B9DD-4EA40B4C312D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50368-41F4-4DBD-9377-CAE3EBAAF74F}" type="doc">
      <dgm:prSet loTypeId="urn:microsoft.com/office/officeart/2005/8/layout/radial6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151139E-C8C9-4745-A3D8-CC9852DCDE8E}">
      <dgm:prSet phldrT="[Текст]" custT="1"/>
      <dgm:spPr/>
      <dgm:t>
        <a:bodyPr/>
        <a:lstStyle/>
        <a:p>
          <a:r>
            <a:rPr lang="ru-RU" sz="1100" b="1" dirty="0" smtClean="0"/>
            <a:t>Взаимосвязь </a:t>
          </a:r>
        </a:p>
        <a:p>
          <a:r>
            <a:rPr lang="ru-RU" sz="1100" b="1" dirty="0" smtClean="0"/>
            <a:t>педагога - психолога </a:t>
          </a:r>
        </a:p>
        <a:p>
          <a:r>
            <a:rPr lang="ru-RU" sz="1100" b="1" dirty="0" smtClean="0"/>
            <a:t>и специалистов ДОУ</a:t>
          </a:r>
          <a:endParaRPr lang="ru-RU" sz="1100" b="1" dirty="0"/>
        </a:p>
      </dgm:t>
    </dgm:pt>
    <dgm:pt modelId="{E8395B64-B015-4B67-BA12-1C1A6726A30D}" type="parTrans" cxnId="{E5DF1FB7-5F36-452C-B98B-63E7821CC813}">
      <dgm:prSet/>
      <dgm:spPr/>
      <dgm:t>
        <a:bodyPr/>
        <a:lstStyle/>
        <a:p>
          <a:endParaRPr lang="ru-RU" sz="1100" b="1"/>
        </a:p>
      </dgm:t>
    </dgm:pt>
    <dgm:pt modelId="{E378B11F-6B90-4473-AEBC-0E7619B396DA}" type="sibTrans" cxnId="{E5DF1FB7-5F36-452C-B98B-63E7821CC813}">
      <dgm:prSet/>
      <dgm:spPr/>
      <dgm:t>
        <a:bodyPr/>
        <a:lstStyle/>
        <a:p>
          <a:endParaRPr lang="ru-RU" sz="1100" b="1"/>
        </a:p>
      </dgm:t>
    </dgm:pt>
    <dgm:pt modelId="{DBB519A1-52E2-4022-A005-F13DBCCBB823}">
      <dgm:prSet phldrT="[Текст]" custT="1"/>
      <dgm:spPr/>
      <dgm:t>
        <a:bodyPr/>
        <a:lstStyle/>
        <a:p>
          <a:r>
            <a:rPr lang="ru-RU" sz="1100" b="1" dirty="0" smtClean="0"/>
            <a:t>Проводит психопрофилактическую и психодиагностическую работу с детьми</a:t>
          </a:r>
          <a:endParaRPr lang="ru-RU" sz="1100" b="1" dirty="0"/>
        </a:p>
      </dgm:t>
    </dgm:pt>
    <dgm:pt modelId="{523A0696-184B-4ACE-8F19-AAD884982176}" type="parTrans" cxnId="{17CC8D45-F337-4AE7-992F-59DC1ED2CC19}">
      <dgm:prSet/>
      <dgm:spPr/>
      <dgm:t>
        <a:bodyPr/>
        <a:lstStyle/>
        <a:p>
          <a:endParaRPr lang="ru-RU" sz="1100" b="1"/>
        </a:p>
      </dgm:t>
    </dgm:pt>
    <dgm:pt modelId="{E48D51AC-907E-48EB-B9B3-8875B6830C39}" type="sibTrans" cxnId="{17CC8D45-F337-4AE7-992F-59DC1ED2CC19}">
      <dgm:prSet/>
      <dgm:spPr/>
      <dgm:t>
        <a:bodyPr/>
        <a:lstStyle/>
        <a:p>
          <a:endParaRPr lang="ru-RU" sz="1100" b="1"/>
        </a:p>
      </dgm:t>
    </dgm:pt>
    <dgm:pt modelId="{0953D094-EC92-4167-83C2-BA2A99AE3555}">
      <dgm:prSet phldrT="[Текст]" custT="1"/>
      <dgm:spPr/>
      <dgm:t>
        <a:bodyPr/>
        <a:lstStyle/>
        <a:p>
          <a:r>
            <a:rPr lang="ru-RU" sz="1100" b="1" dirty="0" smtClean="0"/>
            <a:t>Помогает музыкальному руководителю учитывать  психологическое, речевое и физическое развитие детей при подборе материала для занятий</a:t>
          </a:r>
          <a:endParaRPr lang="ru-RU" sz="1100" b="1" dirty="0"/>
        </a:p>
      </dgm:t>
    </dgm:pt>
    <dgm:pt modelId="{B2A4F505-1B84-4406-96CE-569358F55B9C}" type="parTrans" cxnId="{6B028AC8-8C3D-4AFF-ABED-428BF8CF850F}">
      <dgm:prSet/>
      <dgm:spPr/>
      <dgm:t>
        <a:bodyPr/>
        <a:lstStyle/>
        <a:p>
          <a:endParaRPr lang="ru-RU" sz="1100" b="1"/>
        </a:p>
      </dgm:t>
    </dgm:pt>
    <dgm:pt modelId="{E1142F89-64AE-480E-A167-B49BC1EDBEA6}" type="sibTrans" cxnId="{6B028AC8-8C3D-4AFF-ABED-428BF8CF850F}">
      <dgm:prSet/>
      <dgm:spPr/>
      <dgm:t>
        <a:bodyPr/>
        <a:lstStyle/>
        <a:p>
          <a:endParaRPr lang="ru-RU" sz="1100" b="1"/>
        </a:p>
      </dgm:t>
    </dgm:pt>
    <dgm:pt modelId="{46F9F9CB-85DA-4EEC-9F3C-91776F3C14E5}">
      <dgm:prSet phldrT="[Текст]" custT="1"/>
      <dgm:spPr/>
      <dgm:t>
        <a:bodyPr/>
        <a:lstStyle/>
        <a:p>
          <a:r>
            <a:rPr lang="ru-RU" sz="1100" b="1" dirty="0" smtClean="0"/>
            <a:t>Повышает уровень психологической компетентности  педагогов детского сада</a:t>
          </a:r>
          <a:endParaRPr lang="ru-RU" sz="1100" b="1" dirty="0"/>
        </a:p>
      </dgm:t>
    </dgm:pt>
    <dgm:pt modelId="{375C0D79-B436-47BA-BFB3-6BCAB4E1DDD3}" type="parTrans" cxnId="{9DEBAA6B-4979-4AFF-9F8D-C05C463CAC3A}">
      <dgm:prSet/>
      <dgm:spPr/>
      <dgm:t>
        <a:bodyPr/>
        <a:lstStyle/>
        <a:p>
          <a:endParaRPr lang="ru-RU" sz="1100" b="1"/>
        </a:p>
      </dgm:t>
    </dgm:pt>
    <dgm:pt modelId="{5EC21741-BFE1-4F73-A7AE-CA11D6C3574C}" type="sibTrans" cxnId="{9DEBAA6B-4979-4AFF-9F8D-C05C463CAC3A}">
      <dgm:prSet/>
      <dgm:spPr/>
      <dgm:t>
        <a:bodyPr/>
        <a:lstStyle/>
        <a:p>
          <a:endParaRPr lang="ru-RU" sz="1100" b="1"/>
        </a:p>
      </dgm:t>
    </dgm:pt>
    <dgm:pt modelId="{BE339E67-125E-4CE8-9A42-383F0DDB5D8D}">
      <dgm:prSet phldrT="[Текст]" custT="1"/>
      <dgm:spPr/>
      <dgm:t>
        <a:bodyPr/>
        <a:lstStyle/>
        <a:p>
          <a:r>
            <a:rPr lang="ru-RU" sz="1100" b="1" dirty="0" smtClean="0"/>
            <a:t>Проводит  консультативную  работу с родителями</a:t>
          </a:r>
          <a:endParaRPr lang="ru-RU" sz="1100" b="1" dirty="0"/>
        </a:p>
      </dgm:t>
    </dgm:pt>
    <dgm:pt modelId="{B9966E4C-3FC1-4535-896D-53B5ACA0287B}" type="parTrans" cxnId="{A66F1A43-B373-424A-BA8E-51C61DBDE99A}">
      <dgm:prSet/>
      <dgm:spPr/>
      <dgm:t>
        <a:bodyPr/>
        <a:lstStyle/>
        <a:p>
          <a:endParaRPr lang="ru-RU" sz="1100" b="1"/>
        </a:p>
      </dgm:t>
    </dgm:pt>
    <dgm:pt modelId="{F55D19C1-A755-4BD2-82BF-F683D1ED5A36}" type="sibTrans" cxnId="{A66F1A43-B373-424A-BA8E-51C61DBDE99A}">
      <dgm:prSet/>
      <dgm:spPr/>
      <dgm:t>
        <a:bodyPr/>
        <a:lstStyle/>
        <a:p>
          <a:endParaRPr lang="ru-RU" sz="1100" b="1"/>
        </a:p>
      </dgm:t>
    </dgm:pt>
    <dgm:pt modelId="{0BC9F0BC-6478-419C-B23E-B0DD6A04829F}">
      <dgm:prSet custT="1"/>
      <dgm:spPr/>
      <dgm:t>
        <a:bodyPr/>
        <a:lstStyle/>
        <a:p>
          <a:r>
            <a:rPr lang="ru-RU" sz="1100" b="1" dirty="0" smtClean="0"/>
            <a:t>Помогает инструктору по физической культуре учитывать  психологическое и  речевое развитие детей при подборе материала для занятий</a:t>
          </a:r>
          <a:endParaRPr lang="ru-RU" sz="1100" b="1" dirty="0"/>
        </a:p>
      </dgm:t>
    </dgm:pt>
    <dgm:pt modelId="{07DA828F-73D4-4657-9ACA-97C57461EF42}" type="parTrans" cxnId="{8FFECC8D-5E2C-4A2F-BC48-1C637F289202}">
      <dgm:prSet/>
      <dgm:spPr/>
      <dgm:t>
        <a:bodyPr/>
        <a:lstStyle/>
        <a:p>
          <a:endParaRPr lang="ru-RU" sz="1100" b="1"/>
        </a:p>
      </dgm:t>
    </dgm:pt>
    <dgm:pt modelId="{E8407AAD-32AB-45FD-A457-E9A3B4DE2196}" type="sibTrans" cxnId="{8FFECC8D-5E2C-4A2F-BC48-1C637F289202}">
      <dgm:prSet/>
      <dgm:spPr/>
      <dgm:t>
        <a:bodyPr/>
        <a:lstStyle/>
        <a:p>
          <a:endParaRPr lang="ru-RU" sz="1100" b="1"/>
        </a:p>
      </dgm:t>
    </dgm:pt>
    <dgm:pt modelId="{1702DE9B-EDFA-411A-888B-EACC0C7A3D17}">
      <dgm:prSet custT="1"/>
      <dgm:spPr/>
      <dgm:t>
        <a:bodyPr/>
        <a:lstStyle/>
        <a:p>
          <a:r>
            <a:rPr lang="ru-RU" sz="1100" b="1" dirty="0" smtClean="0"/>
            <a:t>Организует взаимодействие педагогов</a:t>
          </a:r>
          <a:endParaRPr lang="ru-RU" sz="1100" b="1" dirty="0"/>
        </a:p>
      </dgm:t>
    </dgm:pt>
    <dgm:pt modelId="{EDD2AA6D-E643-405C-B9B4-A955394685EF}" type="parTrans" cxnId="{3B3D7FF8-64BA-40BB-BF8B-1A6F3BB79802}">
      <dgm:prSet/>
      <dgm:spPr/>
      <dgm:t>
        <a:bodyPr/>
        <a:lstStyle/>
        <a:p>
          <a:endParaRPr lang="ru-RU" sz="1100" b="1"/>
        </a:p>
      </dgm:t>
    </dgm:pt>
    <dgm:pt modelId="{B430FC71-E247-48DE-B5DF-87715EDA0C25}" type="sibTrans" cxnId="{3B3D7FF8-64BA-40BB-BF8B-1A6F3BB79802}">
      <dgm:prSet/>
      <dgm:spPr/>
      <dgm:t>
        <a:bodyPr/>
        <a:lstStyle/>
        <a:p>
          <a:endParaRPr lang="ru-RU" sz="1100" b="1"/>
        </a:p>
      </dgm:t>
    </dgm:pt>
    <dgm:pt modelId="{B6E06BFC-AC65-466D-A857-25F97CC0C1DA}">
      <dgm:prSet custT="1"/>
      <dgm:spPr/>
      <dgm:t>
        <a:bodyPr/>
        <a:lstStyle/>
        <a:p>
          <a:r>
            <a:rPr lang="ru-RU" sz="1100" b="1" dirty="0" smtClean="0"/>
            <a:t>Оказывает методическую помощь учителю - логопеду, воспитателю в разработке коррекционных программ индивидуального развития ребенка</a:t>
          </a:r>
          <a:endParaRPr lang="ru-RU" sz="1100" b="1" dirty="0"/>
        </a:p>
      </dgm:t>
    </dgm:pt>
    <dgm:pt modelId="{5B0321B6-CEA0-4937-BDE2-6D75D84E04FA}" type="parTrans" cxnId="{004D1B70-FE01-4F4D-A2EB-CFAAEA5FE7D9}">
      <dgm:prSet/>
      <dgm:spPr/>
      <dgm:t>
        <a:bodyPr/>
        <a:lstStyle/>
        <a:p>
          <a:endParaRPr lang="ru-RU" sz="1100" b="1"/>
        </a:p>
      </dgm:t>
    </dgm:pt>
    <dgm:pt modelId="{C57821D8-6153-48EA-9EDF-55892AC4D235}" type="sibTrans" cxnId="{004D1B70-FE01-4F4D-A2EB-CFAAEA5FE7D9}">
      <dgm:prSet/>
      <dgm:spPr/>
      <dgm:t>
        <a:bodyPr/>
        <a:lstStyle/>
        <a:p>
          <a:endParaRPr lang="ru-RU" sz="1100" b="1"/>
        </a:p>
      </dgm:t>
    </dgm:pt>
    <dgm:pt modelId="{6313A186-535E-4A41-8A8A-10B42B8BF46D}" type="pres">
      <dgm:prSet presAssocID="{FAB50368-41F4-4DBD-9377-CAE3EBAAF7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D7435-63EF-4324-8A99-6685C9276AA6}" type="pres">
      <dgm:prSet presAssocID="{E151139E-C8C9-4745-A3D8-CC9852DCDE8E}" presName="centerShape" presStyleLbl="node0" presStyleIdx="0" presStyleCnt="1" custLinFactNeighborX="355" custLinFactNeighborY="-363"/>
      <dgm:spPr/>
      <dgm:t>
        <a:bodyPr/>
        <a:lstStyle/>
        <a:p>
          <a:endParaRPr lang="ru-RU"/>
        </a:p>
      </dgm:t>
    </dgm:pt>
    <dgm:pt modelId="{7122BE6C-ECE5-4370-BE34-52886AC8A9FF}" type="pres">
      <dgm:prSet presAssocID="{DBB519A1-52E2-4022-A005-F13DBCCBB823}" presName="node" presStyleLbl="node1" presStyleIdx="0" presStyleCnt="7" custScaleX="133100" custScaleY="133100" custRadScaleRad="71146" custRadScaleInc="-9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A6B19-1A27-4455-B389-1919127EB48D}" type="pres">
      <dgm:prSet presAssocID="{DBB519A1-52E2-4022-A005-F13DBCCBB823}" presName="dummy" presStyleCnt="0"/>
      <dgm:spPr/>
    </dgm:pt>
    <dgm:pt modelId="{F997D32B-1DCB-48E7-808A-F98E062981A1}" type="pres">
      <dgm:prSet presAssocID="{E48D51AC-907E-48EB-B9B3-8875B6830C3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D079359E-4302-4402-A5E0-31508E4D88F5}" type="pres">
      <dgm:prSet presAssocID="{0BC9F0BC-6478-419C-B23E-B0DD6A04829F}" presName="node" presStyleLbl="node1" presStyleIdx="1" presStyleCnt="7" custScaleX="133100" custScaleY="133100" custRadScaleRad="75691" custRadScaleInc="-6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4F6E0-D5DC-46FB-8E0F-3786B4C224DB}" type="pres">
      <dgm:prSet presAssocID="{0BC9F0BC-6478-419C-B23E-B0DD6A04829F}" presName="dummy" presStyleCnt="0"/>
      <dgm:spPr/>
    </dgm:pt>
    <dgm:pt modelId="{DE77ABA5-A13F-4363-AFC7-22CC0A123EEC}" type="pres">
      <dgm:prSet presAssocID="{E8407AAD-32AB-45FD-A457-E9A3B4DE2196}" presName="sibTrans" presStyleLbl="sibTrans2D1" presStyleIdx="1" presStyleCnt="7" custScaleX="103346" custScaleY="91167"/>
      <dgm:spPr/>
      <dgm:t>
        <a:bodyPr/>
        <a:lstStyle/>
        <a:p>
          <a:endParaRPr lang="ru-RU"/>
        </a:p>
      </dgm:t>
    </dgm:pt>
    <dgm:pt modelId="{1372B24D-E29B-41BA-8ED8-07DCE72AD987}" type="pres">
      <dgm:prSet presAssocID="{1702DE9B-EDFA-411A-888B-EACC0C7A3D17}" presName="node" presStyleLbl="node1" presStyleIdx="2" presStyleCnt="7" custScaleX="133100" custScaleY="133100" custRadScaleRad="74594" custRadScaleInc="-17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BC769-4438-4F3B-A3DA-E388157065D8}" type="pres">
      <dgm:prSet presAssocID="{1702DE9B-EDFA-411A-888B-EACC0C7A3D17}" presName="dummy" presStyleCnt="0"/>
      <dgm:spPr/>
    </dgm:pt>
    <dgm:pt modelId="{DE311766-5B4A-40D2-8BD6-652B644ADBEA}" type="pres">
      <dgm:prSet presAssocID="{B430FC71-E247-48DE-B5DF-87715EDA0C25}" presName="sibTrans" presStyleLbl="sibTrans2D1" presStyleIdx="2" presStyleCnt="7"/>
      <dgm:spPr/>
      <dgm:t>
        <a:bodyPr/>
        <a:lstStyle/>
        <a:p>
          <a:endParaRPr lang="ru-RU"/>
        </a:p>
      </dgm:t>
    </dgm:pt>
    <dgm:pt modelId="{D886E49A-50BB-4544-AA28-F3F8EAB03517}" type="pres">
      <dgm:prSet presAssocID="{B6E06BFC-AC65-466D-A857-25F97CC0C1DA}" presName="node" presStyleLbl="node1" presStyleIdx="3" presStyleCnt="7" custScaleX="133100" custScaleY="133100" custRadScaleRad="75540" custRadScaleInc="-43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9804D-CB1A-4535-8883-9A60080D5B27}" type="pres">
      <dgm:prSet presAssocID="{B6E06BFC-AC65-466D-A857-25F97CC0C1DA}" presName="dummy" presStyleCnt="0"/>
      <dgm:spPr/>
    </dgm:pt>
    <dgm:pt modelId="{1FEA66C9-A45C-4E67-8EB0-E3FABA21C8B0}" type="pres">
      <dgm:prSet presAssocID="{C57821D8-6153-48EA-9EDF-55892AC4D23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348B666F-C4F2-4A1B-8F33-8943E6D78A45}" type="pres">
      <dgm:prSet presAssocID="{0953D094-EC92-4167-83C2-BA2A99AE3555}" presName="node" presStyleLbl="node1" presStyleIdx="4" presStyleCnt="7" custScaleX="133100" custScaleY="133100" custRadScaleRad="68804" custRadScaleInc="-2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96C15-3A0C-438E-AE50-C73182749B64}" type="pres">
      <dgm:prSet presAssocID="{0953D094-EC92-4167-83C2-BA2A99AE3555}" presName="dummy" presStyleCnt="0"/>
      <dgm:spPr/>
    </dgm:pt>
    <dgm:pt modelId="{860D0831-8AC4-4DAC-A7F5-2472A4B99EAD}" type="pres">
      <dgm:prSet presAssocID="{E1142F89-64AE-480E-A167-B49BC1EDBEA6}" presName="sibTrans" presStyleLbl="sibTrans2D1" presStyleIdx="4" presStyleCnt="7"/>
      <dgm:spPr/>
      <dgm:t>
        <a:bodyPr/>
        <a:lstStyle/>
        <a:p>
          <a:endParaRPr lang="ru-RU"/>
        </a:p>
      </dgm:t>
    </dgm:pt>
    <dgm:pt modelId="{8E88F6E7-1E8E-4433-9E41-DCF78F26A94C}" type="pres">
      <dgm:prSet presAssocID="{46F9F9CB-85DA-4EEC-9F3C-91776F3C14E5}" presName="node" presStyleLbl="node1" presStyleIdx="5" presStyleCnt="7" custScaleX="133100" custScaleY="133100" custRadScaleRad="72750" custRadScaleInc="-1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F64B2-7F8E-4FF7-B551-27584B9CB93A}" type="pres">
      <dgm:prSet presAssocID="{46F9F9CB-85DA-4EEC-9F3C-91776F3C14E5}" presName="dummy" presStyleCnt="0"/>
      <dgm:spPr/>
    </dgm:pt>
    <dgm:pt modelId="{9376B263-2759-4632-8031-2E3F6745888B}" type="pres">
      <dgm:prSet presAssocID="{5EC21741-BFE1-4F73-A7AE-CA11D6C3574C}" presName="sibTrans" presStyleLbl="sibTrans2D1" presStyleIdx="5" presStyleCnt="7"/>
      <dgm:spPr/>
      <dgm:t>
        <a:bodyPr/>
        <a:lstStyle/>
        <a:p>
          <a:endParaRPr lang="ru-RU"/>
        </a:p>
      </dgm:t>
    </dgm:pt>
    <dgm:pt modelId="{E0036550-735A-40F2-86F9-7E7C345CC948}" type="pres">
      <dgm:prSet presAssocID="{BE339E67-125E-4CE8-9A42-383F0DDB5D8D}" presName="node" presStyleLbl="node1" presStyleIdx="6" presStyleCnt="7" custScaleX="133100" custScaleY="133100" custRadScaleRad="73431" custRadScaleInc="-1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96056-1C02-441F-BD38-6596A325B2AA}" type="pres">
      <dgm:prSet presAssocID="{BE339E67-125E-4CE8-9A42-383F0DDB5D8D}" presName="dummy" presStyleCnt="0"/>
      <dgm:spPr/>
    </dgm:pt>
    <dgm:pt modelId="{9A2F13DD-6A90-4B8B-977B-68457381979A}" type="pres">
      <dgm:prSet presAssocID="{F55D19C1-A755-4BD2-82BF-F683D1ED5A36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E5706ED2-4253-4016-897C-87E0000BEBB0}" type="presOf" srcId="{DBB519A1-52E2-4022-A005-F13DBCCBB823}" destId="{7122BE6C-ECE5-4370-BE34-52886AC8A9FF}" srcOrd="0" destOrd="0" presId="urn:microsoft.com/office/officeart/2005/8/layout/radial6"/>
    <dgm:cxn modelId="{F01584D3-2289-41B9-A651-EFD00F2264D6}" type="presOf" srcId="{B6E06BFC-AC65-466D-A857-25F97CC0C1DA}" destId="{D886E49A-50BB-4544-AA28-F3F8EAB03517}" srcOrd="0" destOrd="0" presId="urn:microsoft.com/office/officeart/2005/8/layout/radial6"/>
    <dgm:cxn modelId="{4060111E-F243-47B9-8003-9C15FE2E3D34}" type="presOf" srcId="{F55D19C1-A755-4BD2-82BF-F683D1ED5A36}" destId="{9A2F13DD-6A90-4B8B-977B-68457381979A}" srcOrd="0" destOrd="0" presId="urn:microsoft.com/office/officeart/2005/8/layout/radial6"/>
    <dgm:cxn modelId="{004D1B70-FE01-4F4D-A2EB-CFAAEA5FE7D9}" srcId="{E151139E-C8C9-4745-A3D8-CC9852DCDE8E}" destId="{B6E06BFC-AC65-466D-A857-25F97CC0C1DA}" srcOrd="3" destOrd="0" parTransId="{5B0321B6-CEA0-4937-BDE2-6D75D84E04FA}" sibTransId="{C57821D8-6153-48EA-9EDF-55892AC4D235}"/>
    <dgm:cxn modelId="{4028DD43-113C-41DC-9907-77A79EC8EA61}" type="presOf" srcId="{E48D51AC-907E-48EB-B9B3-8875B6830C39}" destId="{F997D32B-1DCB-48E7-808A-F98E062981A1}" srcOrd="0" destOrd="0" presId="urn:microsoft.com/office/officeart/2005/8/layout/radial6"/>
    <dgm:cxn modelId="{6B028AC8-8C3D-4AFF-ABED-428BF8CF850F}" srcId="{E151139E-C8C9-4745-A3D8-CC9852DCDE8E}" destId="{0953D094-EC92-4167-83C2-BA2A99AE3555}" srcOrd="4" destOrd="0" parTransId="{B2A4F505-1B84-4406-96CE-569358F55B9C}" sibTransId="{E1142F89-64AE-480E-A167-B49BC1EDBEA6}"/>
    <dgm:cxn modelId="{C421CF3F-28A2-4CBD-9096-E7541D54134C}" type="presOf" srcId="{0BC9F0BC-6478-419C-B23E-B0DD6A04829F}" destId="{D079359E-4302-4402-A5E0-31508E4D88F5}" srcOrd="0" destOrd="0" presId="urn:microsoft.com/office/officeart/2005/8/layout/radial6"/>
    <dgm:cxn modelId="{49DFB705-8DA0-4A28-9D46-C22DF7F7858B}" type="presOf" srcId="{E8407AAD-32AB-45FD-A457-E9A3B4DE2196}" destId="{DE77ABA5-A13F-4363-AFC7-22CC0A123EEC}" srcOrd="0" destOrd="0" presId="urn:microsoft.com/office/officeart/2005/8/layout/radial6"/>
    <dgm:cxn modelId="{E5DF1FB7-5F36-452C-B98B-63E7821CC813}" srcId="{FAB50368-41F4-4DBD-9377-CAE3EBAAF74F}" destId="{E151139E-C8C9-4745-A3D8-CC9852DCDE8E}" srcOrd="0" destOrd="0" parTransId="{E8395B64-B015-4B67-BA12-1C1A6726A30D}" sibTransId="{E378B11F-6B90-4473-AEBC-0E7619B396DA}"/>
    <dgm:cxn modelId="{AD5FE279-1D13-4E72-8800-27303557DAB9}" type="presOf" srcId="{BE339E67-125E-4CE8-9A42-383F0DDB5D8D}" destId="{E0036550-735A-40F2-86F9-7E7C345CC948}" srcOrd="0" destOrd="0" presId="urn:microsoft.com/office/officeart/2005/8/layout/radial6"/>
    <dgm:cxn modelId="{8FFECC8D-5E2C-4A2F-BC48-1C637F289202}" srcId="{E151139E-C8C9-4745-A3D8-CC9852DCDE8E}" destId="{0BC9F0BC-6478-419C-B23E-B0DD6A04829F}" srcOrd="1" destOrd="0" parTransId="{07DA828F-73D4-4657-9ACA-97C57461EF42}" sibTransId="{E8407AAD-32AB-45FD-A457-E9A3B4DE2196}"/>
    <dgm:cxn modelId="{6F68D79F-D5BF-4CDF-B71A-8A6C95F76554}" type="presOf" srcId="{C57821D8-6153-48EA-9EDF-55892AC4D235}" destId="{1FEA66C9-A45C-4E67-8EB0-E3FABA21C8B0}" srcOrd="0" destOrd="0" presId="urn:microsoft.com/office/officeart/2005/8/layout/radial6"/>
    <dgm:cxn modelId="{EBB95668-B33E-40E3-BAC9-F8BC43F54D29}" type="presOf" srcId="{46F9F9CB-85DA-4EEC-9F3C-91776F3C14E5}" destId="{8E88F6E7-1E8E-4433-9E41-DCF78F26A94C}" srcOrd="0" destOrd="0" presId="urn:microsoft.com/office/officeart/2005/8/layout/radial6"/>
    <dgm:cxn modelId="{CEE6A57F-ADAE-4F40-897F-11CE38C9D9D6}" type="presOf" srcId="{5EC21741-BFE1-4F73-A7AE-CA11D6C3574C}" destId="{9376B263-2759-4632-8031-2E3F6745888B}" srcOrd="0" destOrd="0" presId="urn:microsoft.com/office/officeart/2005/8/layout/radial6"/>
    <dgm:cxn modelId="{F7BA7A2C-3667-4146-8C8E-F461972B2911}" type="presOf" srcId="{0953D094-EC92-4167-83C2-BA2A99AE3555}" destId="{348B666F-C4F2-4A1B-8F33-8943E6D78A45}" srcOrd="0" destOrd="0" presId="urn:microsoft.com/office/officeart/2005/8/layout/radial6"/>
    <dgm:cxn modelId="{17CC8D45-F337-4AE7-992F-59DC1ED2CC19}" srcId="{E151139E-C8C9-4745-A3D8-CC9852DCDE8E}" destId="{DBB519A1-52E2-4022-A005-F13DBCCBB823}" srcOrd="0" destOrd="0" parTransId="{523A0696-184B-4ACE-8F19-AAD884982176}" sibTransId="{E48D51AC-907E-48EB-B9B3-8875B6830C39}"/>
    <dgm:cxn modelId="{B61FCFC8-3882-4DC1-B1FD-A7B59D8AAB54}" type="presOf" srcId="{B430FC71-E247-48DE-B5DF-87715EDA0C25}" destId="{DE311766-5B4A-40D2-8BD6-652B644ADBEA}" srcOrd="0" destOrd="0" presId="urn:microsoft.com/office/officeart/2005/8/layout/radial6"/>
    <dgm:cxn modelId="{19E4CFE9-BB20-40C5-B365-6AFD9F31150E}" type="presOf" srcId="{E151139E-C8C9-4745-A3D8-CC9852DCDE8E}" destId="{CC9D7435-63EF-4324-8A99-6685C9276AA6}" srcOrd="0" destOrd="0" presId="urn:microsoft.com/office/officeart/2005/8/layout/radial6"/>
    <dgm:cxn modelId="{9DEBAA6B-4979-4AFF-9F8D-C05C463CAC3A}" srcId="{E151139E-C8C9-4745-A3D8-CC9852DCDE8E}" destId="{46F9F9CB-85DA-4EEC-9F3C-91776F3C14E5}" srcOrd="5" destOrd="0" parTransId="{375C0D79-B436-47BA-BFB3-6BCAB4E1DDD3}" sibTransId="{5EC21741-BFE1-4F73-A7AE-CA11D6C3574C}"/>
    <dgm:cxn modelId="{3B3D7FF8-64BA-40BB-BF8B-1A6F3BB79802}" srcId="{E151139E-C8C9-4745-A3D8-CC9852DCDE8E}" destId="{1702DE9B-EDFA-411A-888B-EACC0C7A3D17}" srcOrd="2" destOrd="0" parTransId="{EDD2AA6D-E643-405C-B9B4-A955394685EF}" sibTransId="{B430FC71-E247-48DE-B5DF-87715EDA0C25}"/>
    <dgm:cxn modelId="{E8AA7277-41FB-465C-B5BC-16B46EA3CCD1}" type="presOf" srcId="{E1142F89-64AE-480E-A167-B49BC1EDBEA6}" destId="{860D0831-8AC4-4DAC-A7F5-2472A4B99EAD}" srcOrd="0" destOrd="0" presId="urn:microsoft.com/office/officeart/2005/8/layout/radial6"/>
    <dgm:cxn modelId="{A7A47B84-148F-4D27-B2AC-F250FE1620B5}" type="presOf" srcId="{FAB50368-41F4-4DBD-9377-CAE3EBAAF74F}" destId="{6313A186-535E-4A41-8A8A-10B42B8BF46D}" srcOrd="0" destOrd="0" presId="urn:microsoft.com/office/officeart/2005/8/layout/radial6"/>
    <dgm:cxn modelId="{25436AA8-F1E1-4E73-958E-0FBD470CDD8E}" type="presOf" srcId="{1702DE9B-EDFA-411A-888B-EACC0C7A3D17}" destId="{1372B24D-E29B-41BA-8ED8-07DCE72AD987}" srcOrd="0" destOrd="0" presId="urn:microsoft.com/office/officeart/2005/8/layout/radial6"/>
    <dgm:cxn modelId="{A66F1A43-B373-424A-BA8E-51C61DBDE99A}" srcId="{E151139E-C8C9-4745-A3D8-CC9852DCDE8E}" destId="{BE339E67-125E-4CE8-9A42-383F0DDB5D8D}" srcOrd="6" destOrd="0" parTransId="{B9966E4C-3FC1-4535-896D-53B5ACA0287B}" sibTransId="{F55D19C1-A755-4BD2-82BF-F683D1ED5A36}"/>
    <dgm:cxn modelId="{EAD0EE34-1480-4FB0-BF33-6CAAB23D7960}" type="presParOf" srcId="{6313A186-535E-4A41-8A8A-10B42B8BF46D}" destId="{CC9D7435-63EF-4324-8A99-6685C9276AA6}" srcOrd="0" destOrd="0" presId="urn:microsoft.com/office/officeart/2005/8/layout/radial6"/>
    <dgm:cxn modelId="{8E551E11-1FA3-440A-AEE3-1DFF5C1EE933}" type="presParOf" srcId="{6313A186-535E-4A41-8A8A-10B42B8BF46D}" destId="{7122BE6C-ECE5-4370-BE34-52886AC8A9FF}" srcOrd="1" destOrd="0" presId="urn:microsoft.com/office/officeart/2005/8/layout/radial6"/>
    <dgm:cxn modelId="{BB4208B8-1222-4E9B-9B2D-67F785001B78}" type="presParOf" srcId="{6313A186-535E-4A41-8A8A-10B42B8BF46D}" destId="{839A6B19-1A27-4455-B389-1919127EB48D}" srcOrd="2" destOrd="0" presId="urn:microsoft.com/office/officeart/2005/8/layout/radial6"/>
    <dgm:cxn modelId="{ECDD76B1-9B0E-4D88-82E5-9AE6CBBB04BB}" type="presParOf" srcId="{6313A186-535E-4A41-8A8A-10B42B8BF46D}" destId="{F997D32B-1DCB-48E7-808A-F98E062981A1}" srcOrd="3" destOrd="0" presId="urn:microsoft.com/office/officeart/2005/8/layout/radial6"/>
    <dgm:cxn modelId="{44AD9B85-92CF-49CC-A4DE-7F2F5C5B5DBD}" type="presParOf" srcId="{6313A186-535E-4A41-8A8A-10B42B8BF46D}" destId="{D079359E-4302-4402-A5E0-31508E4D88F5}" srcOrd="4" destOrd="0" presId="urn:microsoft.com/office/officeart/2005/8/layout/radial6"/>
    <dgm:cxn modelId="{D70E15EE-AA77-4010-A682-3F54264F681D}" type="presParOf" srcId="{6313A186-535E-4A41-8A8A-10B42B8BF46D}" destId="{56B4F6E0-D5DC-46FB-8E0F-3786B4C224DB}" srcOrd="5" destOrd="0" presId="urn:microsoft.com/office/officeart/2005/8/layout/radial6"/>
    <dgm:cxn modelId="{E8722149-DDF4-42BC-B9FC-50F8136BB847}" type="presParOf" srcId="{6313A186-535E-4A41-8A8A-10B42B8BF46D}" destId="{DE77ABA5-A13F-4363-AFC7-22CC0A123EEC}" srcOrd="6" destOrd="0" presId="urn:microsoft.com/office/officeart/2005/8/layout/radial6"/>
    <dgm:cxn modelId="{E8B0F4F6-3200-40DB-9C4B-D0A934BDD414}" type="presParOf" srcId="{6313A186-535E-4A41-8A8A-10B42B8BF46D}" destId="{1372B24D-E29B-41BA-8ED8-07DCE72AD987}" srcOrd="7" destOrd="0" presId="urn:microsoft.com/office/officeart/2005/8/layout/radial6"/>
    <dgm:cxn modelId="{5458E817-AF22-470B-8008-AFF5C8395995}" type="presParOf" srcId="{6313A186-535E-4A41-8A8A-10B42B8BF46D}" destId="{E1ABC769-4438-4F3B-A3DA-E388157065D8}" srcOrd="8" destOrd="0" presId="urn:microsoft.com/office/officeart/2005/8/layout/radial6"/>
    <dgm:cxn modelId="{B8F3D51C-AC3A-4CBD-A304-7B2C478FC852}" type="presParOf" srcId="{6313A186-535E-4A41-8A8A-10B42B8BF46D}" destId="{DE311766-5B4A-40D2-8BD6-652B644ADBEA}" srcOrd="9" destOrd="0" presId="urn:microsoft.com/office/officeart/2005/8/layout/radial6"/>
    <dgm:cxn modelId="{E9BAF28C-859B-4BDB-BAD0-56DCFB5D34E8}" type="presParOf" srcId="{6313A186-535E-4A41-8A8A-10B42B8BF46D}" destId="{D886E49A-50BB-4544-AA28-F3F8EAB03517}" srcOrd="10" destOrd="0" presId="urn:microsoft.com/office/officeart/2005/8/layout/radial6"/>
    <dgm:cxn modelId="{2DECE5D9-0E52-41CE-9456-AB62DC39FD4A}" type="presParOf" srcId="{6313A186-535E-4A41-8A8A-10B42B8BF46D}" destId="{D079804D-CB1A-4535-8883-9A60080D5B27}" srcOrd="11" destOrd="0" presId="urn:microsoft.com/office/officeart/2005/8/layout/radial6"/>
    <dgm:cxn modelId="{61C78822-7650-4E87-8A7E-9DA47813A57D}" type="presParOf" srcId="{6313A186-535E-4A41-8A8A-10B42B8BF46D}" destId="{1FEA66C9-A45C-4E67-8EB0-E3FABA21C8B0}" srcOrd="12" destOrd="0" presId="urn:microsoft.com/office/officeart/2005/8/layout/radial6"/>
    <dgm:cxn modelId="{8E44E316-D242-4430-80CA-1000773D6713}" type="presParOf" srcId="{6313A186-535E-4A41-8A8A-10B42B8BF46D}" destId="{348B666F-C4F2-4A1B-8F33-8943E6D78A45}" srcOrd="13" destOrd="0" presId="urn:microsoft.com/office/officeart/2005/8/layout/radial6"/>
    <dgm:cxn modelId="{529773B3-32E8-4515-AA52-1A647EF37C1E}" type="presParOf" srcId="{6313A186-535E-4A41-8A8A-10B42B8BF46D}" destId="{70496C15-3A0C-438E-AE50-C73182749B64}" srcOrd="14" destOrd="0" presId="urn:microsoft.com/office/officeart/2005/8/layout/radial6"/>
    <dgm:cxn modelId="{F580565D-4416-40F3-BF40-BB0BEED7EBCB}" type="presParOf" srcId="{6313A186-535E-4A41-8A8A-10B42B8BF46D}" destId="{860D0831-8AC4-4DAC-A7F5-2472A4B99EAD}" srcOrd="15" destOrd="0" presId="urn:microsoft.com/office/officeart/2005/8/layout/radial6"/>
    <dgm:cxn modelId="{7057F5A2-99B7-4877-B26C-B9127C61BF66}" type="presParOf" srcId="{6313A186-535E-4A41-8A8A-10B42B8BF46D}" destId="{8E88F6E7-1E8E-4433-9E41-DCF78F26A94C}" srcOrd="16" destOrd="0" presId="urn:microsoft.com/office/officeart/2005/8/layout/radial6"/>
    <dgm:cxn modelId="{1F76315A-7A4D-4776-8BF6-A53067655C97}" type="presParOf" srcId="{6313A186-535E-4A41-8A8A-10B42B8BF46D}" destId="{D51F64B2-7F8E-4FF7-B551-27584B9CB93A}" srcOrd="17" destOrd="0" presId="urn:microsoft.com/office/officeart/2005/8/layout/radial6"/>
    <dgm:cxn modelId="{A81A04D3-A691-4B75-83CE-E0E34A772C25}" type="presParOf" srcId="{6313A186-535E-4A41-8A8A-10B42B8BF46D}" destId="{9376B263-2759-4632-8031-2E3F6745888B}" srcOrd="18" destOrd="0" presId="urn:microsoft.com/office/officeart/2005/8/layout/radial6"/>
    <dgm:cxn modelId="{5739299B-CB9E-48B7-825E-8A1EFAEBA799}" type="presParOf" srcId="{6313A186-535E-4A41-8A8A-10B42B8BF46D}" destId="{E0036550-735A-40F2-86F9-7E7C345CC948}" srcOrd="19" destOrd="0" presId="urn:microsoft.com/office/officeart/2005/8/layout/radial6"/>
    <dgm:cxn modelId="{DB609D93-EAC5-4956-988F-CAFC6505C810}" type="presParOf" srcId="{6313A186-535E-4A41-8A8A-10B42B8BF46D}" destId="{2CC96056-1C02-441F-BD38-6596A325B2AA}" srcOrd="20" destOrd="0" presId="urn:microsoft.com/office/officeart/2005/8/layout/radial6"/>
    <dgm:cxn modelId="{FFE94CCB-92A4-4160-9FF6-4799F3229E85}" type="presParOf" srcId="{6313A186-535E-4A41-8A8A-10B42B8BF46D}" destId="{9A2F13DD-6A90-4B8B-977B-68457381979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07491-AF89-42F9-A0F9-3559A064160B}">
      <dsp:nvSpPr>
        <dsp:cNvPr id="0" name=""/>
        <dsp:cNvSpPr/>
      </dsp:nvSpPr>
      <dsp:spPr>
        <a:xfrm>
          <a:off x="3253242" y="2255109"/>
          <a:ext cx="1918451" cy="19184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Инструктор по физической культуре</a:t>
          </a:r>
          <a:endParaRPr lang="ru-RU" sz="1600" kern="1200" dirty="0"/>
        </a:p>
      </dsp:txBody>
      <dsp:txXfrm>
        <a:off x="3253242" y="2255109"/>
        <a:ext cx="1918451" cy="1918451"/>
      </dsp:txXfrm>
    </dsp:sp>
    <dsp:sp modelId="{EA4136FC-6D76-4C1A-830B-0989F1ADEFAE}">
      <dsp:nvSpPr>
        <dsp:cNvPr id="0" name=""/>
        <dsp:cNvSpPr/>
      </dsp:nvSpPr>
      <dsp:spPr>
        <a:xfrm rot="16200000">
          <a:off x="4085904" y="1736046"/>
          <a:ext cx="253127" cy="574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6200000">
        <a:off x="4085904" y="1736046"/>
        <a:ext cx="253127" cy="574853"/>
      </dsp:txXfrm>
    </dsp:sp>
    <dsp:sp modelId="{F32A2D66-A986-4983-A7BA-5C421B55213B}">
      <dsp:nvSpPr>
        <dsp:cNvPr id="0" name=""/>
        <dsp:cNvSpPr/>
      </dsp:nvSpPr>
      <dsp:spPr>
        <a:xfrm>
          <a:off x="3282557" y="-82311"/>
          <a:ext cx="1859821" cy="18598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Воспитатель</a:t>
          </a:r>
          <a:endParaRPr lang="ru-RU" sz="1600" kern="1200" dirty="0"/>
        </a:p>
      </dsp:txBody>
      <dsp:txXfrm>
        <a:off x="3282557" y="-82311"/>
        <a:ext cx="1859821" cy="1859821"/>
      </dsp:txXfrm>
    </dsp:sp>
    <dsp:sp modelId="{48E27D75-D9EC-4C23-83E3-224671EBBB13}">
      <dsp:nvSpPr>
        <dsp:cNvPr id="0" name=""/>
        <dsp:cNvSpPr/>
      </dsp:nvSpPr>
      <dsp:spPr>
        <a:xfrm rot="11880000">
          <a:off x="2953327" y="2558911"/>
          <a:ext cx="253127" cy="574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1880000">
        <a:off x="2953327" y="2558911"/>
        <a:ext cx="253127" cy="574853"/>
      </dsp:txXfrm>
    </dsp:sp>
    <dsp:sp modelId="{7D289E1F-B7AB-4048-918A-8D53F9D30DB1}">
      <dsp:nvSpPr>
        <dsp:cNvPr id="0" name=""/>
        <dsp:cNvSpPr/>
      </dsp:nvSpPr>
      <dsp:spPr>
        <a:xfrm>
          <a:off x="1031657" y="1553063"/>
          <a:ext cx="1859821" cy="1859821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 - психолог</a:t>
          </a:r>
          <a:endParaRPr lang="ru-RU" sz="1600" kern="1200" dirty="0"/>
        </a:p>
      </dsp:txBody>
      <dsp:txXfrm>
        <a:off x="1031657" y="1553063"/>
        <a:ext cx="1859821" cy="1859821"/>
      </dsp:txXfrm>
    </dsp:sp>
    <dsp:sp modelId="{9ED636BF-74BA-4C3E-86E9-ED331120E155}">
      <dsp:nvSpPr>
        <dsp:cNvPr id="0" name=""/>
        <dsp:cNvSpPr/>
      </dsp:nvSpPr>
      <dsp:spPr>
        <a:xfrm rot="7560000">
          <a:off x="3385933" y="3890335"/>
          <a:ext cx="253127" cy="574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7560000">
        <a:off x="3385933" y="3890335"/>
        <a:ext cx="253127" cy="574853"/>
      </dsp:txXfrm>
    </dsp:sp>
    <dsp:sp modelId="{3479186E-090B-4660-A0E1-03B45CCC4D02}">
      <dsp:nvSpPr>
        <dsp:cNvPr id="0" name=""/>
        <dsp:cNvSpPr/>
      </dsp:nvSpPr>
      <dsp:spPr>
        <a:xfrm>
          <a:off x="1891424" y="4199154"/>
          <a:ext cx="1859821" cy="1859821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Медицинский работник</a:t>
          </a:r>
          <a:endParaRPr lang="ru-RU" sz="1600" kern="1200" dirty="0"/>
        </a:p>
      </dsp:txBody>
      <dsp:txXfrm>
        <a:off x="1891424" y="4199154"/>
        <a:ext cx="1859821" cy="1859821"/>
      </dsp:txXfrm>
    </dsp:sp>
    <dsp:sp modelId="{48171AEB-AB01-42C1-A83F-7CE5AC54A389}">
      <dsp:nvSpPr>
        <dsp:cNvPr id="0" name=""/>
        <dsp:cNvSpPr/>
      </dsp:nvSpPr>
      <dsp:spPr>
        <a:xfrm rot="3240000">
          <a:off x="4785875" y="3890335"/>
          <a:ext cx="253127" cy="574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3240000">
        <a:off x="4785875" y="3890335"/>
        <a:ext cx="253127" cy="574853"/>
      </dsp:txXfrm>
    </dsp:sp>
    <dsp:sp modelId="{E56D4BF0-2D2F-4CCC-9551-6CEB46097A0D}">
      <dsp:nvSpPr>
        <dsp:cNvPr id="0" name=""/>
        <dsp:cNvSpPr/>
      </dsp:nvSpPr>
      <dsp:spPr>
        <a:xfrm>
          <a:off x="4673689" y="4199154"/>
          <a:ext cx="1859821" cy="1859821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Музыкальный руководитель</a:t>
          </a:r>
          <a:endParaRPr lang="ru-RU" sz="1600" kern="1200" dirty="0"/>
        </a:p>
      </dsp:txBody>
      <dsp:txXfrm>
        <a:off x="4673689" y="4199154"/>
        <a:ext cx="1859821" cy="1859821"/>
      </dsp:txXfrm>
    </dsp:sp>
    <dsp:sp modelId="{CD705EE8-50BF-4E28-B85C-9FC733B0ACF8}">
      <dsp:nvSpPr>
        <dsp:cNvPr id="0" name=""/>
        <dsp:cNvSpPr/>
      </dsp:nvSpPr>
      <dsp:spPr>
        <a:xfrm rot="20520000">
          <a:off x="5218480" y="2558911"/>
          <a:ext cx="253127" cy="574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0520000">
        <a:off x="5218480" y="2558911"/>
        <a:ext cx="253127" cy="574853"/>
      </dsp:txXfrm>
    </dsp:sp>
    <dsp:sp modelId="{05E1EB5E-F2C5-4556-AB77-C79E02A1DC9F}">
      <dsp:nvSpPr>
        <dsp:cNvPr id="0" name=""/>
        <dsp:cNvSpPr/>
      </dsp:nvSpPr>
      <dsp:spPr>
        <a:xfrm>
          <a:off x="5533457" y="1553063"/>
          <a:ext cx="1859821" cy="185982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Учитель - логопед</a:t>
          </a:r>
          <a:endParaRPr lang="ru-RU" sz="1600" kern="1200" dirty="0"/>
        </a:p>
      </dsp:txBody>
      <dsp:txXfrm>
        <a:off x="5533457" y="1553063"/>
        <a:ext cx="1859821" cy="18598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39B318-F0ED-4106-B539-275D3E6A41D2}">
      <dsp:nvSpPr>
        <dsp:cNvPr id="0" name=""/>
        <dsp:cNvSpPr/>
      </dsp:nvSpPr>
      <dsp:spPr>
        <a:xfrm>
          <a:off x="979308" y="0"/>
          <a:ext cx="5184576" cy="5184576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932AC-F2B0-47D0-834D-81C4115DFD0A}">
      <dsp:nvSpPr>
        <dsp:cNvPr id="0" name=""/>
        <dsp:cNvSpPr/>
      </dsp:nvSpPr>
      <dsp:spPr>
        <a:xfrm>
          <a:off x="3571596" y="520257"/>
          <a:ext cx="3369974" cy="383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Коррекционная  работа</a:t>
          </a:r>
          <a:endParaRPr lang="ru-RU" sz="18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3571596" y="520257"/>
        <a:ext cx="3369974" cy="383780"/>
      </dsp:txXfrm>
    </dsp:sp>
    <dsp:sp modelId="{1EA4491D-5577-4D9A-AE1F-D8D823CB1671}">
      <dsp:nvSpPr>
        <dsp:cNvPr id="0" name=""/>
        <dsp:cNvSpPr/>
      </dsp:nvSpPr>
      <dsp:spPr>
        <a:xfrm>
          <a:off x="3571596" y="952009"/>
          <a:ext cx="3369974" cy="383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06283"/>
              <a:satOff val="-2110"/>
              <a:lumOff val="-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НОД</a:t>
          </a:r>
          <a:endParaRPr lang="ru-RU" sz="18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3571596" y="952009"/>
        <a:ext cx="3369974" cy="383780"/>
      </dsp:txXfrm>
    </dsp:sp>
    <dsp:sp modelId="{B7DB292A-92A7-4D4E-A456-0D68A98664D2}">
      <dsp:nvSpPr>
        <dsp:cNvPr id="0" name=""/>
        <dsp:cNvSpPr/>
      </dsp:nvSpPr>
      <dsp:spPr>
        <a:xfrm>
          <a:off x="3571596" y="1383762"/>
          <a:ext cx="3369974" cy="383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8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3571596" y="1383762"/>
        <a:ext cx="3369974" cy="383780"/>
      </dsp:txXfrm>
    </dsp:sp>
    <dsp:sp modelId="{D592EBB8-CA39-457E-87B9-5D556A31EBA7}">
      <dsp:nvSpPr>
        <dsp:cNvPr id="0" name=""/>
        <dsp:cNvSpPr/>
      </dsp:nvSpPr>
      <dsp:spPr>
        <a:xfrm>
          <a:off x="3571596" y="1815515"/>
          <a:ext cx="3369974" cy="383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218849"/>
              <a:satOff val="-6330"/>
              <a:lumOff val="-10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Педсоветы</a:t>
          </a:r>
          <a:endParaRPr lang="ru-RU" sz="18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3571596" y="1815515"/>
        <a:ext cx="3369974" cy="383780"/>
      </dsp:txXfrm>
    </dsp:sp>
    <dsp:sp modelId="{E13F06AE-0CAF-4167-9F60-5704A0B9103C}">
      <dsp:nvSpPr>
        <dsp:cNvPr id="0" name=""/>
        <dsp:cNvSpPr/>
      </dsp:nvSpPr>
      <dsp:spPr>
        <a:xfrm>
          <a:off x="3571596" y="2247267"/>
          <a:ext cx="3369974" cy="383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Семинары-практикумы</a:t>
          </a:r>
          <a:endParaRPr lang="ru-RU" sz="18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3571596" y="2247267"/>
        <a:ext cx="3369974" cy="383780"/>
      </dsp:txXfrm>
    </dsp:sp>
    <dsp:sp modelId="{C9ED99B6-00EB-4607-BD48-4E4436BB6D2D}">
      <dsp:nvSpPr>
        <dsp:cNvPr id="0" name=""/>
        <dsp:cNvSpPr/>
      </dsp:nvSpPr>
      <dsp:spPr>
        <a:xfrm>
          <a:off x="3571596" y="2679020"/>
          <a:ext cx="3369974" cy="383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031415"/>
              <a:satOff val="-10550"/>
              <a:lumOff val="-17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Праздничные мероприятия</a:t>
          </a:r>
          <a:endParaRPr lang="ru-RU" sz="18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3571596" y="2679020"/>
        <a:ext cx="3369974" cy="383780"/>
      </dsp:txXfrm>
    </dsp:sp>
    <dsp:sp modelId="{D47E70AD-849C-4996-9C9E-F76957D67D9B}">
      <dsp:nvSpPr>
        <dsp:cNvPr id="0" name=""/>
        <dsp:cNvSpPr/>
      </dsp:nvSpPr>
      <dsp:spPr>
        <a:xfrm>
          <a:off x="3571596" y="3110773"/>
          <a:ext cx="3369974" cy="383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Индивидуальные беседы</a:t>
          </a:r>
          <a:endParaRPr lang="ru-RU" sz="18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3571596" y="3110773"/>
        <a:ext cx="3369974" cy="383780"/>
      </dsp:txXfrm>
    </dsp:sp>
    <dsp:sp modelId="{C59FE165-C964-4084-9022-D78F94010CEB}">
      <dsp:nvSpPr>
        <dsp:cNvPr id="0" name=""/>
        <dsp:cNvSpPr/>
      </dsp:nvSpPr>
      <dsp:spPr>
        <a:xfrm>
          <a:off x="3571596" y="3542525"/>
          <a:ext cx="3369974" cy="383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843981"/>
              <a:satOff val="-14770"/>
              <a:lumOff val="-24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Совместные проекты</a:t>
          </a:r>
          <a:endParaRPr lang="ru-RU" sz="18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3571596" y="3542525"/>
        <a:ext cx="3369974" cy="383780"/>
      </dsp:txXfrm>
    </dsp:sp>
    <dsp:sp modelId="{0BA6D9F1-73B0-45D8-9BD5-B33F1D1211EB}">
      <dsp:nvSpPr>
        <dsp:cNvPr id="0" name=""/>
        <dsp:cNvSpPr/>
      </dsp:nvSpPr>
      <dsp:spPr>
        <a:xfrm>
          <a:off x="3571596" y="3974278"/>
          <a:ext cx="3369974" cy="6420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Медико-педагогический контроль</a:t>
          </a:r>
          <a:endParaRPr lang="ru-RU" sz="18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3571596" y="3974278"/>
        <a:ext cx="3369974" cy="6420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2F13DD-6A90-4B8B-977B-68457381979A}">
      <dsp:nvSpPr>
        <dsp:cNvPr id="0" name=""/>
        <dsp:cNvSpPr/>
      </dsp:nvSpPr>
      <dsp:spPr>
        <a:xfrm>
          <a:off x="2052156" y="1388273"/>
          <a:ext cx="5265516" cy="5265516"/>
        </a:xfrm>
        <a:prstGeom prst="blockArc">
          <a:avLst>
            <a:gd name="adj1" fmla="val 13547447"/>
            <a:gd name="adj2" fmla="val 15764722"/>
            <a:gd name="adj3" fmla="val 390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76B263-2759-4632-8031-2E3F6745888B}">
      <dsp:nvSpPr>
        <dsp:cNvPr id="0" name=""/>
        <dsp:cNvSpPr/>
      </dsp:nvSpPr>
      <dsp:spPr>
        <a:xfrm>
          <a:off x="2516713" y="777111"/>
          <a:ext cx="5265516" cy="5265516"/>
        </a:xfrm>
        <a:prstGeom prst="blockArc">
          <a:avLst>
            <a:gd name="adj1" fmla="val 10315329"/>
            <a:gd name="adj2" fmla="val 12521260"/>
            <a:gd name="adj3" fmla="val 390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0D0831-8AC4-4DAC-A7F5-2472A4B99EAD}">
      <dsp:nvSpPr>
        <dsp:cNvPr id="0" name=""/>
        <dsp:cNvSpPr/>
      </dsp:nvSpPr>
      <dsp:spPr>
        <a:xfrm>
          <a:off x="2279176" y="4363"/>
          <a:ext cx="5265516" cy="5265516"/>
        </a:xfrm>
        <a:prstGeom prst="blockArc">
          <a:avLst>
            <a:gd name="adj1" fmla="val 6965780"/>
            <a:gd name="adj2" fmla="val 9234224"/>
            <a:gd name="adj3" fmla="val 390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EA66C9-A45C-4E67-8EB0-E3FABA21C8B0}">
      <dsp:nvSpPr>
        <dsp:cNvPr id="0" name=""/>
        <dsp:cNvSpPr/>
      </dsp:nvSpPr>
      <dsp:spPr>
        <a:xfrm>
          <a:off x="1956276" y="-127555"/>
          <a:ext cx="5265516" cy="5265516"/>
        </a:xfrm>
        <a:prstGeom prst="blockArc">
          <a:avLst>
            <a:gd name="adj1" fmla="val 4195581"/>
            <a:gd name="adj2" fmla="val 6500890"/>
            <a:gd name="adj3" fmla="val 390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311766-5B4A-40D2-8BD6-652B644ADBEA}">
      <dsp:nvSpPr>
        <dsp:cNvPr id="0" name=""/>
        <dsp:cNvSpPr/>
      </dsp:nvSpPr>
      <dsp:spPr>
        <a:xfrm>
          <a:off x="1182691" y="319822"/>
          <a:ext cx="5265516" cy="5265516"/>
        </a:xfrm>
        <a:prstGeom prst="blockArc">
          <a:avLst>
            <a:gd name="adj1" fmla="val 908680"/>
            <a:gd name="adj2" fmla="val 2999431"/>
            <a:gd name="adj3" fmla="val 390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77ABA5-A13F-4363-AFC7-22CC0A123EEC}">
      <dsp:nvSpPr>
        <dsp:cNvPr id="0" name=""/>
        <dsp:cNvSpPr/>
      </dsp:nvSpPr>
      <dsp:spPr>
        <a:xfrm>
          <a:off x="1012473" y="1029810"/>
          <a:ext cx="5441700" cy="4800413"/>
        </a:xfrm>
        <a:prstGeom prst="blockArc">
          <a:avLst>
            <a:gd name="adj1" fmla="val 19658644"/>
            <a:gd name="adj2" fmla="val 262550"/>
            <a:gd name="adj3" fmla="val 390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97D32B-1DCB-48E7-808A-F98E062981A1}">
      <dsp:nvSpPr>
        <dsp:cNvPr id="0" name=""/>
        <dsp:cNvSpPr/>
      </dsp:nvSpPr>
      <dsp:spPr>
        <a:xfrm>
          <a:off x="1639017" y="1407465"/>
          <a:ext cx="5265516" cy="5265516"/>
        </a:xfrm>
        <a:prstGeom prst="blockArc">
          <a:avLst>
            <a:gd name="adj1" fmla="val 16316118"/>
            <a:gd name="adj2" fmla="val 18570291"/>
            <a:gd name="adj3" fmla="val 390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9D7435-63EF-4324-8A99-6685C9276AA6}">
      <dsp:nvSpPr>
        <dsp:cNvPr id="0" name=""/>
        <dsp:cNvSpPr/>
      </dsp:nvSpPr>
      <dsp:spPr>
        <a:xfrm>
          <a:off x="3407834" y="2256698"/>
          <a:ext cx="2041456" cy="20414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Взаимосвязь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педагога - психолога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 специалистов ДОУ</a:t>
          </a:r>
          <a:endParaRPr lang="ru-RU" sz="1100" b="1" kern="1200" dirty="0"/>
        </a:p>
      </dsp:txBody>
      <dsp:txXfrm>
        <a:off x="3407834" y="2256698"/>
        <a:ext cx="2041456" cy="2041456"/>
      </dsp:txXfrm>
    </dsp:sp>
    <dsp:sp modelId="{7122BE6C-ECE5-4370-BE34-52886AC8A9FF}">
      <dsp:nvSpPr>
        <dsp:cNvPr id="0" name=""/>
        <dsp:cNvSpPr/>
      </dsp:nvSpPr>
      <dsp:spPr>
        <a:xfrm>
          <a:off x="3407936" y="509369"/>
          <a:ext cx="1902025" cy="1902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Проводит психопрофилактическую и психодиагностическую работу с детьми</a:t>
          </a:r>
          <a:endParaRPr lang="ru-RU" sz="1100" b="1" kern="1200" dirty="0"/>
        </a:p>
      </dsp:txBody>
      <dsp:txXfrm>
        <a:off x="3407936" y="509369"/>
        <a:ext cx="1902025" cy="1902025"/>
      </dsp:txXfrm>
    </dsp:sp>
    <dsp:sp modelId="{D079359E-4302-4402-A5E0-31508E4D88F5}">
      <dsp:nvSpPr>
        <dsp:cNvPr id="0" name=""/>
        <dsp:cNvSpPr/>
      </dsp:nvSpPr>
      <dsp:spPr>
        <a:xfrm>
          <a:off x="4962849" y="1097544"/>
          <a:ext cx="1902025" cy="1902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Помогает инструктору по физической культуре учитывать  психологическое и  речевое развитие детей при подборе материала для занятий</a:t>
          </a:r>
          <a:endParaRPr lang="ru-RU" sz="1100" b="1" kern="1200" dirty="0"/>
        </a:p>
      </dsp:txBody>
      <dsp:txXfrm>
        <a:off x="4962849" y="1097544"/>
        <a:ext cx="1902025" cy="1902025"/>
      </dsp:txXfrm>
    </dsp:sp>
    <dsp:sp modelId="{1372B24D-E29B-41BA-8ED8-07DCE72AD987}">
      <dsp:nvSpPr>
        <dsp:cNvPr id="0" name=""/>
        <dsp:cNvSpPr/>
      </dsp:nvSpPr>
      <dsp:spPr>
        <a:xfrm>
          <a:off x="5356099" y="2675955"/>
          <a:ext cx="1902025" cy="1902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Организует взаимодействие педагогов</a:t>
          </a:r>
          <a:endParaRPr lang="ru-RU" sz="1100" b="1" kern="1200" dirty="0"/>
        </a:p>
      </dsp:txBody>
      <dsp:txXfrm>
        <a:off x="5356099" y="2675955"/>
        <a:ext cx="1902025" cy="1902025"/>
      </dsp:txXfrm>
    </dsp:sp>
    <dsp:sp modelId="{D886E49A-50BB-4544-AA28-F3F8EAB03517}">
      <dsp:nvSpPr>
        <dsp:cNvPr id="0" name=""/>
        <dsp:cNvSpPr/>
      </dsp:nvSpPr>
      <dsp:spPr>
        <a:xfrm>
          <a:off x="4524000" y="3978694"/>
          <a:ext cx="1902025" cy="1902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Оказывает методическую помощь учителю - логопеду, воспитателю в разработке коррекционных программ индивидуального развития ребенка</a:t>
          </a:r>
          <a:endParaRPr lang="ru-RU" sz="1100" b="1" kern="1200" dirty="0"/>
        </a:p>
      </dsp:txBody>
      <dsp:txXfrm>
        <a:off x="4524000" y="3978694"/>
        <a:ext cx="1902025" cy="1902025"/>
      </dsp:txXfrm>
    </dsp:sp>
    <dsp:sp modelId="{348B666F-C4F2-4A1B-8F33-8943E6D78A45}">
      <dsp:nvSpPr>
        <dsp:cNvPr id="0" name=""/>
        <dsp:cNvSpPr/>
      </dsp:nvSpPr>
      <dsp:spPr>
        <a:xfrm>
          <a:off x="2825449" y="4004272"/>
          <a:ext cx="1902025" cy="1902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Помогает музыкальному руководителю учитывать  психологическое, речевое и физическое развитие детей при подборе материала для занятий</a:t>
          </a:r>
          <a:endParaRPr lang="ru-RU" sz="1100" b="1" kern="1200" dirty="0"/>
        </a:p>
      </dsp:txBody>
      <dsp:txXfrm>
        <a:off x="2825449" y="4004272"/>
        <a:ext cx="1902025" cy="1902025"/>
      </dsp:txXfrm>
    </dsp:sp>
    <dsp:sp modelId="{8E88F6E7-1E8E-4433-9E41-DCF78F26A94C}">
      <dsp:nvSpPr>
        <dsp:cNvPr id="0" name=""/>
        <dsp:cNvSpPr/>
      </dsp:nvSpPr>
      <dsp:spPr>
        <a:xfrm>
          <a:off x="1642757" y="2821579"/>
          <a:ext cx="1902025" cy="1902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Повышает уровень психологической компетентности  педагогов детского сада</a:t>
          </a:r>
          <a:endParaRPr lang="ru-RU" sz="1100" b="1" kern="1200" dirty="0"/>
        </a:p>
      </dsp:txBody>
      <dsp:txXfrm>
        <a:off x="1642757" y="2821579"/>
        <a:ext cx="1902025" cy="1902025"/>
      </dsp:txXfrm>
    </dsp:sp>
    <dsp:sp modelId="{E0036550-735A-40F2-86F9-7E7C345CC948}">
      <dsp:nvSpPr>
        <dsp:cNvPr id="0" name=""/>
        <dsp:cNvSpPr/>
      </dsp:nvSpPr>
      <dsp:spPr>
        <a:xfrm>
          <a:off x="1934002" y="1219737"/>
          <a:ext cx="1902025" cy="1902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Проводит  консультативную  работу с родителями</a:t>
          </a:r>
          <a:endParaRPr lang="ru-RU" sz="1100" b="1" kern="1200" dirty="0"/>
        </a:p>
      </dsp:txBody>
      <dsp:txXfrm>
        <a:off x="1934002" y="1219737"/>
        <a:ext cx="1902025" cy="1902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980728"/>
            <a:ext cx="7776864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normalizeH="0" baseline="0" noProof="0" dirty="0" smtClean="0">
                <a:ln w="1905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Взаимодействие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normalizeH="0" baseline="0" noProof="0" dirty="0" smtClean="0">
                <a:ln w="1905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инструктора по физической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normalizeH="0" baseline="0" noProof="0" dirty="0" smtClean="0">
                <a:ln w="1905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культуре с педагогами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normalizeH="0" baseline="0" noProof="0" dirty="0" smtClean="0">
                <a:ln w="1905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ДОУ </a:t>
            </a:r>
            <a:endParaRPr kumimoji="0" lang="ru-RU" sz="4000" b="1" i="1" u="none" strike="noStrike" kern="1200" normalizeH="0" baseline="0" noProof="0" dirty="0">
              <a:ln w="1905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869160"/>
            <a:ext cx="376396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Бурочкина Кристина Юрьевна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Инструктор по физической культуре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МАДОУ №206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г. Хабаровск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Взаимодействие инструктора и музыкального руководителя</a:t>
            </a:r>
            <a:endParaRPr lang="ru-RU" sz="3600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78488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</a:rPr>
              <a:t>Музыка воздействует: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6600"/>
                </a:solidFill>
              </a:rPr>
              <a:t>   на эмоции детей;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6600"/>
                </a:solidFill>
              </a:rPr>
              <a:t>   создает у них хорошее настроение;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6600"/>
                </a:solidFill>
              </a:rPr>
              <a:t>   помогает активировать умственную деятельность;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6600"/>
                </a:solidFill>
              </a:rPr>
              <a:t>   способствует увеличению моторной плотности занятия, его организации;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6600"/>
                </a:solidFill>
              </a:rPr>
              <a:t>   освобождает инструктора или воспитателя от подсчета;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6600"/>
                </a:solidFill>
              </a:rPr>
              <a:t>   привлекает внимание к жестам, осанке, позе, мимике.</a:t>
            </a:r>
            <a:endParaRPr lang="ru-RU" sz="20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+mn-lt"/>
              </a:rPr>
              <a:t>Взаимодействие инструктора и медицинского работника</a:t>
            </a:r>
            <a:endParaRPr lang="ru-RU" sz="3600" i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Основными проблемами, требующими совместной деятельности прежде всего, являются:</a:t>
            </a:r>
          </a:p>
          <a:p>
            <a:pPr algn="ctr"/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Физическое состояние детей посещающих детский сад;</a:t>
            </a: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Профилактика заболеваний ОДА, сердечнососудистой, дыхательной и других систем;</a:t>
            </a: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Способствуем предупреждению негативных влияний интенсивной образовательной деятельности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Взаимодействие инструктора и учителя-логопеда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72816"/>
            <a:ext cx="7488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Задачи взаимосвязи: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Коррекция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звукопроизношения;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Упражнение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детей в основных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видах движений;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Становление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координации общей моторики;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мение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согласовывать слово и жест;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Воспитание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умения работать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сообща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Развитие психических процессов (эмоции, чувства, мышление, память, внимание, и т.д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.)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Вывод: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Эффективность физкультурно-оздоровительной работы в ДОУ напрямую зависит от взаимодействия и взаимопонимания, как отдельных педагогов, так и всего педагогического коллектива. Только совместными усилиями можно решить поставленные задачи, а значит, рассчитывать на положительные результаты своего труда. </a:t>
            </a:r>
            <a:endParaRPr lang="ru-RU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gsanaUPC" pitchFamily="18" charset="-34"/>
              </a:rPr>
              <a:t>Спасибо за внимание!</a:t>
            </a: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Основные нормативные документы, определяющие новые приоритеты развития дошкольного образования: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916832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 Федеральный закон РФ "Об образовании в Российской Федерации" № 273-ФЗ от 1 сентября 2013 г.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Статья 64 п.1 Дошкольное образование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	 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40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 от 1января 2014г.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204864"/>
            <a:ext cx="8568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Одна из задач стандарта: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охрана и укрепление физического и психического здоровья детей, в том числе их эмоционального благополучия.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268760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	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Слаженность в работе - залог хорошего результата. Данное правило действует в любом коллективе, в т. ч. пе­дагогическом, тем более что деятельность всех педагогов и специалистов ДОУ направлена на достижение единых целей развития, воспитания и обучения детей. </a:t>
            </a:r>
            <a:endParaRPr lang="ru-RU" sz="32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395536" y="332656"/>
          <a:ext cx="84249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взаимодействия</a:t>
            </a:r>
            <a:endParaRPr lang="ru-RU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1124744"/>
          <a:ext cx="79208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Взаимодействие инструктора и воспитателя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92696"/>
            <a:ext cx="8280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Интеграция образовательной область «Физическая культура»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по содержанию:</a:t>
            </a:r>
          </a:p>
          <a:p>
            <a:pPr algn="just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«Здоровье» — использование здоровьесберегающих технологий и специальных физических упражнений для укрепления органов и систем (дыхательная гимнастика и гимнастика для глаз), воздушное закаливание.</a:t>
            </a:r>
          </a:p>
          <a:p>
            <a:pPr algn="just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«Социализация» — взаимодействие и помощь друг другу во время эстафет и спортивных мероприятий, справедливая оценка результатов игр или соревнований.</a:t>
            </a:r>
          </a:p>
          <a:p>
            <a:pPr algn="just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«Безопасность» — формирование навыков безопасного поведения во время подвижных игр, при пользовании спортивным инвентарем.</a:t>
            </a:r>
          </a:p>
          <a:p>
            <a:pPr algn="just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«Труд» — помощь в раздаче и уборке пособий и спортивного инвентаря.</a:t>
            </a:r>
          </a:p>
          <a:p>
            <a:pPr algn="just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«Познание» — активизация мышления детей, подвижные игры и упражнения, закрепляющие полученные знания. </a:t>
            </a:r>
          </a:p>
          <a:p>
            <a:pPr lvl="0"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Взаимодействие инструктора и воспитателя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Интеграция образовательной область «Физическая культура»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по средствам:</a:t>
            </a:r>
          </a:p>
          <a:p>
            <a:pPr algn="just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«Коммуникация» — беседы инструктора с детьми и детей друг с другом, с целью учить высказывать предположения и делать простейшие выводы, излагать свои мысли понятно для окружающих и т.д.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«Чтение художественной литературы» — чтение стихотворений инструктором и детьми.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«Художественное творчество» — подготовка различных материалов для оформления помещения, использования в различных мероприятиях.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«Музыка» — проведение игр, эстафет, закрепление навыков основных видов движений, дыхательной гимнастики под музыку.</a:t>
            </a:r>
          </a:p>
          <a:p>
            <a:pPr lvl="0"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Взаимодействие инструктора с педагогом-психологом</a:t>
            </a:r>
            <a:endParaRPr lang="ru-RU" sz="3200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692696"/>
          <a:ext cx="882047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574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Основные нормативные документы, определяющие новые приоритеты развития дошкольного образования:</vt:lpstr>
      <vt:lpstr>ФЕДЕРАЛЬНЫЙ ГОСУДАРСТВЕННЫЙ ОБРАЗОВАТЕЛЬНЫЙ СТАНДАРТ ДОШКОЛЬНОГО ОБРАЗОВАНИЯ  от 1января 2014г.</vt:lpstr>
      <vt:lpstr>Слайд 4</vt:lpstr>
      <vt:lpstr>Слайд 5</vt:lpstr>
      <vt:lpstr>Формы взаимодействия</vt:lpstr>
      <vt:lpstr>Взаимодействие инструктора и воспитателя</vt:lpstr>
      <vt:lpstr>Взаимодействие инструктора и воспитателя</vt:lpstr>
      <vt:lpstr>Взаимодействие инструктора с педагогом-психологом</vt:lpstr>
      <vt:lpstr>Взаимодействие инструктора и музыкального руководителя</vt:lpstr>
      <vt:lpstr>Взаимодействие инструктора и медицинского работника</vt:lpstr>
      <vt:lpstr>Взаимодействие инструктора и учителя-логопеда</vt:lpstr>
      <vt:lpstr>Вывод:  Эффективность физкультурно-оздоровительной работы в ДОУ напрямую зависит от взаимодействия и взаимопонимания, как отдельных педагогов, так и всего педагогического коллектива. Только совместными усилиями можно решить поставленные задачи, а значит, рассчитывать на положительные результаты своего труда.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46</cp:revision>
  <dcterms:created xsi:type="dcterms:W3CDTF">2013-08-20T19:23:00Z</dcterms:created>
  <dcterms:modified xsi:type="dcterms:W3CDTF">2014-02-27T10:27:40Z</dcterms:modified>
</cp:coreProperties>
</file>