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7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6D8C21-25EA-4319-B5F9-C3956D4EB5E1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60DB0C-0253-40AC-9B1D-20751AED3318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C21-25EA-4319-B5F9-C3956D4EB5E1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DB0C-0253-40AC-9B1D-20751AED331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C21-25EA-4319-B5F9-C3956D4EB5E1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DB0C-0253-40AC-9B1D-20751AED331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C21-25EA-4319-B5F9-C3956D4EB5E1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DB0C-0253-40AC-9B1D-20751AED331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C21-25EA-4319-B5F9-C3956D4EB5E1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DB0C-0253-40AC-9B1D-20751AED331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C21-25EA-4319-B5F9-C3956D4EB5E1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DB0C-0253-40AC-9B1D-20751AED331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C21-25EA-4319-B5F9-C3956D4EB5E1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DB0C-0253-40AC-9B1D-20751AED3318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C21-25EA-4319-B5F9-C3956D4EB5E1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DB0C-0253-40AC-9B1D-20751AED3318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C21-25EA-4319-B5F9-C3956D4EB5E1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DB0C-0253-40AC-9B1D-20751AED33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C21-25EA-4319-B5F9-C3956D4EB5E1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DB0C-0253-40AC-9B1D-20751AED33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C21-25EA-4319-B5F9-C3956D4EB5E1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DB0C-0253-40AC-9B1D-20751AED33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66D8C21-25EA-4319-B5F9-C3956D4EB5E1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660DB0C-0253-40AC-9B1D-20751AED33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04665"/>
            <a:ext cx="6777318" cy="1872208"/>
          </a:xfrm>
        </p:spPr>
        <p:txBody>
          <a:bodyPr/>
          <a:lstStyle/>
          <a:p>
            <a:r>
              <a:rPr lang="ru-RU" sz="4000" dirty="0" smtClean="0"/>
              <a:t>Конспект занятия по лепке из теста в 1 младшей группе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789040"/>
            <a:ext cx="4824536" cy="165618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«Бараночки.»</a:t>
            </a:r>
            <a:endParaRPr lang="ru-RU" sz="6000" dirty="0"/>
          </a:p>
        </p:txBody>
      </p:sp>
      <p:pic>
        <p:nvPicPr>
          <p:cNvPr id="7170" name="Picture 2" descr="C:\Users\Boris\AppData\Local\Microsoft\Windows\Temporary Internet Files\Content.IE5\BCZKN50H\MC9001125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248472" cy="298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3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dirty="0">
                <a:solidFill>
                  <a:schemeClr val="tx1"/>
                </a:solidFill>
              </a:rPr>
              <a:t>Угощаем куклу Машу получившимися баранками. Маша так </a:t>
            </a:r>
            <a:r>
              <a:rPr lang="ru-RU" sz="2400" dirty="0" smtClean="0">
                <a:solidFill>
                  <a:schemeClr val="tx1"/>
                </a:solidFill>
              </a:rPr>
              <a:t>рада, </a:t>
            </a:r>
            <a:r>
              <a:rPr lang="ru-RU" sz="2400" dirty="0" smtClean="0">
                <a:solidFill>
                  <a:schemeClr val="tx1"/>
                </a:solidFill>
              </a:rPr>
              <a:t>ей </a:t>
            </a:r>
            <a:r>
              <a:rPr lang="ru-RU" sz="2400" dirty="0">
                <a:solidFill>
                  <a:schemeClr val="tx1"/>
                </a:solidFill>
              </a:rPr>
              <a:t>все так </a:t>
            </a:r>
            <a:r>
              <a:rPr lang="ru-RU" sz="2400" dirty="0" smtClean="0">
                <a:solidFill>
                  <a:schemeClr val="tx1"/>
                </a:solidFill>
              </a:rPr>
              <a:t>понравилось.  Он </a:t>
            </a:r>
            <a:r>
              <a:rPr lang="ru-RU" sz="2400" dirty="0">
                <a:solidFill>
                  <a:schemeClr val="tx1"/>
                </a:solidFill>
              </a:rPr>
              <a:t>припасла  для всех вас </a:t>
            </a:r>
            <a:r>
              <a:rPr lang="ru-RU" sz="2400" dirty="0" smtClean="0">
                <a:solidFill>
                  <a:schemeClr val="tx1"/>
                </a:solidFill>
              </a:rPr>
              <a:t>в благодарность за помощь подарочки </a:t>
            </a:r>
            <a:r>
              <a:rPr lang="ru-RU" sz="2400" dirty="0">
                <a:solidFill>
                  <a:schemeClr val="tx1"/>
                </a:solidFill>
              </a:rPr>
              <a:t>– бараночки, но перед тем как съесть угощение пойдемте помоем ручки.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D:\Documents\100NIKON\DSCN2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4944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Documents\100NIKON\DSCN2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3" y="3645024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Documents\100NIKON\DSCN24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23" y="3645024"/>
            <a:ext cx="2820716" cy="211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1296144"/>
          </a:xfrm>
        </p:spPr>
        <p:txBody>
          <a:bodyPr/>
          <a:lstStyle/>
          <a:p>
            <a:r>
              <a:rPr lang="ru-RU" sz="4400" dirty="0" smtClean="0"/>
              <a:t>Тесто</a:t>
            </a:r>
            <a:r>
              <a:rPr lang="ru-RU" sz="2400" dirty="0" smtClean="0"/>
              <a:t> – это такой материал, который для детской руки более удобен – он мягкий и для ребенка представляет больший интерес, чем пластилин.</a:t>
            </a:r>
            <a:endParaRPr lang="ru-RU" sz="2400" dirty="0"/>
          </a:p>
        </p:txBody>
      </p:sp>
      <p:pic>
        <p:nvPicPr>
          <p:cNvPr id="1027" name="Picture 3" descr="C:\Users\Boris\AppData\Local\Microsoft\Windows\Temporary Internet Files\Content.IE5\BCZKN50H\MC9002500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363" y="4509120"/>
            <a:ext cx="3312368" cy="219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s\100NIKON\DSCN24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5500">
            <a:off x="827584" y="2564904"/>
            <a:ext cx="4608511" cy="345638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9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07904" y="2248347"/>
            <a:ext cx="5112568" cy="413298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Поделки из теста </a:t>
            </a:r>
            <a:r>
              <a:rPr lang="ru-RU" sz="2800" dirty="0"/>
              <a:t>- древняя традиция, им находится место и в современном мире, потому что сейчас ценится все экологически чистое и сделанное своими руками. Тесто – материал очень эластичный, легко приобретает форму и изделия из него достаточно долговечны. Работа с ним доставляет удовольствие и радость.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5" y="260648"/>
            <a:ext cx="6552728" cy="1363758"/>
          </a:xfrm>
        </p:spPr>
        <p:txBody>
          <a:bodyPr/>
          <a:lstStyle/>
          <a:p>
            <a:r>
              <a:rPr lang="ru-RU" sz="3200" b="1" dirty="0" smtClean="0"/>
              <a:t>Соленое тесто в последние годы стало очень популярным материалом для лепки.</a:t>
            </a:r>
            <a:endParaRPr lang="ru-RU" sz="3200" b="1" dirty="0"/>
          </a:p>
        </p:txBody>
      </p:sp>
      <p:pic>
        <p:nvPicPr>
          <p:cNvPr id="2050" name="Picture 2" descr="C:\Users\Boris\AppData\Local\Microsoft\Windows\Temporary Internet Files\Content.IE5\1LBJJZOT\MC9001992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1993271" cy="165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igrushka.kz/news/home/igrushka/public_html/wp-content/uploads/2010/11/sol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1" y="2493475"/>
            <a:ext cx="2956117" cy="324036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204864"/>
            <a:ext cx="7745505" cy="387781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4464497" cy="5328592"/>
          </a:xfrm>
        </p:spPr>
        <p:txBody>
          <a:bodyPr/>
          <a:lstStyle/>
          <a:p>
            <a:r>
              <a:rPr lang="ru-RU" sz="4000" b="1" dirty="0" smtClean="0"/>
              <a:t>Цель лепки из теста – </a:t>
            </a:r>
            <a:r>
              <a:rPr lang="ru-RU" sz="4000" b="1" i="1" dirty="0" smtClean="0"/>
              <a:t>это получение огромного удовольствия от процесса.</a:t>
            </a:r>
            <a:endParaRPr lang="ru-RU" sz="4000" b="1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01074"/>
            <a:ext cx="3125858" cy="361210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3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404665"/>
            <a:ext cx="7754713" cy="576063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Конспект занятия.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980728"/>
            <a:ext cx="7734747" cy="4752528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Цель занятия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научить детей действовать по показу – раскатывать из пластилина колбаски и соединять концы колбаски из теста между собой путем придавливания; формировать интерес к работе с тестом; развивать мелкую моторику.</a:t>
            </a:r>
          </a:p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Материалы: </a:t>
            </a:r>
            <a:r>
              <a:rPr lang="ru-RU" dirty="0" smtClean="0">
                <a:solidFill>
                  <a:schemeClr val="tx1"/>
                </a:solidFill>
              </a:rPr>
              <a:t>тесто соленое, разделенное на кусочки средней величины, натуральные баранки, кукла.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D:\Documents\100NIKON\DSCN2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744416" cy="284001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ocuments\100NIKON\DSCN24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744416" cy="284001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77209" cy="1584176"/>
          </a:xfrm>
        </p:spPr>
        <p:txBody>
          <a:bodyPr/>
          <a:lstStyle/>
          <a:p>
            <a:r>
              <a:rPr lang="ru-RU" sz="4400" dirty="0" smtClean="0"/>
              <a:t>Приемы лепки: раскатывание, соединение концов.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D:\Documents\100NIKON\DSCN2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10178"/>
            <a:ext cx="4968552" cy="372641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oris\AppData\Local\Microsoft\Windows\Temporary Internet Files\Content.IE5\BCZKN50H\MC9001562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1848917" cy="150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Boris\AppData\Local\Microsoft\Windows\Temporary Internet Files\Content.IE5\1LBJJZOT\MC90011258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005" y="4911639"/>
            <a:ext cx="2685662" cy="188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3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68952" cy="5976664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Ход занятия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Воспитатель: посмотрите к нам в гости пришла кукла Маша. Что же она принесла? Это баранка. Вкусная, хрустящая. Проголодалась Маша съела баранку. Говорит: «Еще хочу!» Давайте сделаем бараночки для Маши.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Посмотрите на баранку, какой она формы?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Затем показываю, как ее сделать: необходимо раскатать колбаску (длина около 10 см, диаметр 1 см) и соединяем концы, чтобы получилось колечко.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Перед тем как мы начнем давайте разомнем наши ручки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Физкультурная  минутка: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- Тесто – ручками помнем (сжимаем и разжимаем пальчики)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- И баранку испечем (как будто мнем тесто)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- Сверху смажем сладкою водичкой (круговые движения ладошками по плоскости стола)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-  </a:t>
            </a:r>
            <a:r>
              <a:rPr lang="ru-RU" sz="1800" dirty="0">
                <a:solidFill>
                  <a:schemeClr val="tx1"/>
                </a:solidFill>
              </a:rPr>
              <a:t>М</a:t>
            </a:r>
            <a:r>
              <a:rPr lang="ru-RU" sz="1800" dirty="0" smtClean="0">
                <a:solidFill>
                  <a:schemeClr val="tx1"/>
                </a:solidFill>
              </a:rPr>
              <a:t>аком присыпаем мы немножко (сыплем мак обеими руками)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- А потом заварим чай -  друга в гости приглашай.</a:t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949280"/>
            <a:ext cx="8352928" cy="50405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7" name="Picture 3" descr="C:\Users\Boris\AppData\Local\Microsoft\Windows\Temporary Internet Files\Content.IE5\BCZKN50H\MC9001125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056" y="5373216"/>
            <a:ext cx="1641376" cy="11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100NIKON\DSCN2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00" y="692696"/>
            <a:ext cx="7386424" cy="553981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45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54713" cy="2664296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После физкультурной минутки предлагаю детям начать самостоятельное выполнение. Помогаю в случае затруднений.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Готовые бараночки складываем на поднос.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3717032"/>
            <a:ext cx="7734747" cy="252028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D:\Documents\100NIKON\DSCN2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4558737" cy="316835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4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150</TotalTime>
  <Words>261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Конспект занятия по лепке из теста в 1 младшей группе</vt:lpstr>
      <vt:lpstr>Тесто – это такой материал, который для детской руки более удобен – он мягкий и для ребенка представляет больший интерес, чем пластилин.</vt:lpstr>
      <vt:lpstr>Соленое тесто в последние годы стало очень популярным материалом для лепки.</vt:lpstr>
      <vt:lpstr>Цель лепки из теста – это получение огромного удовольствия от процесса.</vt:lpstr>
      <vt:lpstr>Конспект занятия.</vt:lpstr>
      <vt:lpstr>Приемы лепки: раскатывание, соединение концов.</vt:lpstr>
      <vt:lpstr>Ход занятия: Воспитатель: посмотрите к нам в гости пришла кукла Маша. Что же она принесла? Это баранка. Вкусная, хрустящая. Проголодалась Маша съела баранку. Говорит: «Еще хочу!» Давайте сделаем бараночки для Маши.  - Посмотрите на баранку, какой она формы?  Затем показываю, как ее сделать: необходимо раскатать колбаску (длина около 10 см, диаметр 1 см) и соединяем концы, чтобы получилось колечко. Перед тем как мы начнем давайте разомнем наши ручки Физкультурная  минутка:   - Тесто – ручками помнем (сжимаем и разжимаем пальчики)  - И баранку испечем (как будто мнем тесто)  - Сверху смажем сладкою водичкой (круговые движения ладошками по плоскости стола)   -  Маком присыпаем мы немножко (сыплем мак обеими руками)   - А потом заварим чай -  друга в гости приглашай. </vt:lpstr>
      <vt:lpstr>Презентация PowerPoint</vt:lpstr>
      <vt:lpstr>          После физкультурной минутки предлагаю детям начать самостоятельное выполнение. Помогаю в случае затруднений.  Готовые бараночки складываем на поднос.     </vt:lpstr>
      <vt:lpstr>Угощаем куклу Машу получившимися баранками. Маша так рада, ей все так понравилось.  Он припасла  для всех вас в благодарность за помощь подарочки – бараночки, но перед тем как съесть угощение пойдемте помоем ручки.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по лепке из теста в 1 младшей группе</dc:title>
  <dc:creator>Boris</dc:creator>
  <cp:lastModifiedBy>Boris</cp:lastModifiedBy>
  <cp:revision>16</cp:revision>
  <dcterms:created xsi:type="dcterms:W3CDTF">2012-11-17T11:16:03Z</dcterms:created>
  <dcterms:modified xsi:type="dcterms:W3CDTF">2012-11-25T15:30:13Z</dcterms:modified>
</cp:coreProperties>
</file>