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71" r:id="rId3"/>
    <p:sldId id="258" r:id="rId4"/>
    <p:sldId id="261" r:id="rId5"/>
    <p:sldId id="262" r:id="rId6"/>
    <p:sldId id="264" r:id="rId7"/>
    <p:sldId id="267" r:id="rId8"/>
    <p:sldId id="268" r:id="rId9"/>
    <p:sldId id="288" r:id="rId10"/>
    <p:sldId id="270" r:id="rId11"/>
    <p:sldId id="272" r:id="rId12"/>
    <p:sldId id="275" r:id="rId13"/>
    <p:sldId id="278" r:id="rId14"/>
    <p:sldId id="294" r:id="rId15"/>
    <p:sldId id="279" r:id="rId16"/>
    <p:sldId id="277" r:id="rId17"/>
    <p:sldId id="296" r:id="rId18"/>
    <p:sldId id="292" r:id="rId19"/>
    <p:sldId id="297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33CC"/>
    <a:srgbClr val="FF66FF"/>
    <a:srgbClr val="00FF00"/>
    <a:srgbClr val="3333CC"/>
    <a:srgbClr val="990099"/>
    <a:srgbClr val="33CC33"/>
    <a:srgbClr val="0000FF"/>
    <a:srgbClr val="99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089" autoAdjust="0"/>
  </p:normalViewPr>
  <p:slideViewPr>
    <p:cSldViewPr>
      <p:cViewPr varScale="1">
        <p:scale>
          <a:sx n="49" d="100"/>
          <a:sy n="4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F820F-5096-44EF-925D-C3A76F625E65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7CD29-6916-4E04-A9E2-DB515451BC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3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2016224"/>
          </a:xfrm>
        </p:spPr>
        <p:txBody>
          <a:bodyPr/>
          <a:lstStyle/>
          <a:p>
            <a:pPr algn="ctr"/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«Олимпиада Юных дошколят» – Сочи 2014</a:t>
            </a:r>
            <a:endParaRPr lang="ru-RU" sz="5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9367" y="3861048"/>
            <a:ext cx="4314825" cy="2996952"/>
          </a:xfrm>
        </p:spPr>
        <p:txBody>
          <a:bodyPr/>
          <a:lstStyle/>
          <a:p>
            <a:r>
              <a:rPr lang="ru-RU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инструктор по физической культуре /специальных/ коррекционных групп Герасименко Т.А.</a:t>
            </a:r>
            <a:endParaRPr lang="ru-RU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4688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бюджетное дошкольное образовательное учреждение                                                                                                 «Детский сад комбинированного вида № 55 «Чудесница» г. Воркуты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861047"/>
            <a:ext cx="2880320" cy="200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628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069">
        <p:split orient="vert"/>
      </p:transition>
    </mc:Choice>
    <mc:Fallback xmlns="">
      <p:transition spd="slow" advTm="1706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136" y="271076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«Олимпиада Юных </a:t>
            </a:r>
            <a:r>
              <a:rPr lang="ru-RU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дошколят» </a:t>
            </a:r>
            <a:r>
              <a:rPr lang="ru-RU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5301208"/>
            <a:ext cx="47525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 </a:t>
            </a:r>
            <a:r>
              <a:rPr lang="ru-RU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619" y="347132"/>
            <a:ext cx="2194169" cy="13621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1636" y="3068960"/>
            <a:ext cx="2900456" cy="18499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524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902">
        <p:split orient="vert"/>
      </p:transition>
    </mc:Choice>
    <mc:Fallback xmlns="">
      <p:transition spd="slow" advTm="1190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0661" y="685528"/>
            <a:ext cx="4707803" cy="1735360"/>
          </a:xfrm>
        </p:spPr>
        <p:txBody>
          <a:bodyPr/>
          <a:lstStyle/>
          <a:p>
            <a:pPr algn="ctr"/>
            <a:r>
              <a:rPr lang="ru-RU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Надежды Европы шагают вперёд,</a:t>
            </a:r>
            <a:br>
              <a:rPr lang="ru-RU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медалям, к победе Отчизна зовёт!</a:t>
            </a:r>
            <a:endParaRPr lang="ru-RU" sz="2800" dirty="0"/>
          </a:p>
        </p:txBody>
      </p:sp>
      <p:pic>
        <p:nvPicPr>
          <p:cNvPr id="2050" name="Picture 2" descr="D:\Фото Олимпиада юных дошколят Сочи 2014\IMG_52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908721"/>
            <a:ext cx="2016224" cy="1465588"/>
          </a:xfrm>
          <a:prstGeom prst="rect">
            <a:avLst/>
          </a:prstGeom>
          <a:noFill/>
          <a:ln w="76200">
            <a:solidFill>
              <a:srgbClr val="CC00CC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7115" y="4164762"/>
            <a:ext cx="201622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7936" y="3861048"/>
            <a:ext cx="51021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Клятву </a:t>
            </a:r>
            <a:r>
              <a:rPr lang="ru-RU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Олимпийцев мы произнесём, </a:t>
            </a:r>
          </a:p>
          <a:p>
            <a:pPr lvl="0"/>
            <a:r>
              <a:rPr lang="ru-RU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 победе дружно вместе мы пойдём!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942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273">
        <p:split orient="vert"/>
      </p:transition>
    </mc:Choice>
    <mc:Fallback xmlns="">
      <p:transition spd="slow" advTm="827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92697"/>
            <a:ext cx="2088232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692696"/>
            <a:ext cx="55446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Разминку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выполняем,</a:t>
            </a:r>
          </a:p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ловкость мы развиваем!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7073" y="3817543"/>
            <a:ext cx="1977215" cy="141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645025"/>
            <a:ext cx="4824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Мамы , папы посмотрите, </a:t>
            </a:r>
          </a:p>
          <a:p>
            <a:pPr lvl="0"/>
            <a:r>
              <a:rPr lang="ru-RU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на камеру деток снимите!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690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777">
        <p:split orient="vert"/>
      </p:transition>
    </mc:Choice>
    <mc:Fallback xmlns="">
      <p:transition spd="slow" advTm="1177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1920" y="188641"/>
            <a:ext cx="5292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9521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8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 </a:t>
            </a:r>
            <a:r>
              <a:rPr lang="ru-RU" sz="28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завершается,</a:t>
            </a:r>
          </a:p>
          <a:p>
            <a:r>
              <a:rPr lang="ru-RU" sz="28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начинается!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7" y="771035"/>
            <a:ext cx="2016224" cy="150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853" y="3732714"/>
            <a:ext cx="194421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3808" y="3429000"/>
            <a:ext cx="4752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«Юные Олимпийцы» в колонну вставайте,</a:t>
            </a:r>
          </a:p>
          <a:p>
            <a:pPr lvl="0"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«Олимпийские резервы» не отставайте!</a:t>
            </a:r>
          </a:p>
        </p:txBody>
      </p:sp>
    </p:spTree>
    <p:extLst>
      <p:ext uri="{BB962C8B-B14F-4D97-AF65-F5344CB8AC3E}">
        <p14:creationId xmlns:p14="http://schemas.microsoft.com/office/powerpoint/2010/main" val="334220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33">
        <p:split orient="vert"/>
      </p:transition>
    </mc:Choice>
    <mc:Fallback xmlns="">
      <p:transition spd="slow" advTm="383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595621"/>
            <a:ext cx="2016223" cy="15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595622"/>
            <a:ext cx="5256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футболу пришёл нас поддержать,</a:t>
            </a:r>
          </a:p>
          <a:p>
            <a:pPr lvl="0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 добрых слов сумел он нам сказать!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3506" y="3942443"/>
            <a:ext cx="1934758" cy="150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789040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cap="all" dirty="0">
                <a:ln w="9000" cmpd="sng">
                  <a:solidFill>
                    <a:srgbClr val="386489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Победный факел принесли,</a:t>
            </a:r>
          </a:p>
          <a:p>
            <a:pPr lvl="0" algn="ctr"/>
            <a:r>
              <a:rPr lang="ru-RU" sz="2800" b="1" i="1" cap="all" dirty="0">
                <a:ln w="9000" cmpd="sng">
                  <a:solidFill>
                    <a:srgbClr val="386489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огонь Олимпа мы зажгли!</a:t>
            </a:r>
          </a:p>
        </p:txBody>
      </p:sp>
    </p:spTree>
    <p:extLst>
      <p:ext uri="{BB962C8B-B14F-4D97-AF65-F5344CB8AC3E}">
        <p14:creationId xmlns:p14="http://schemas.microsoft.com/office/powerpoint/2010/main" val="21807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147">
        <p:split orient="vert"/>
      </p:transition>
    </mc:Choice>
    <mc:Fallback xmlns="">
      <p:transition spd="slow" advTm="414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40768" y="2852936"/>
            <a:ext cx="13105456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548681"/>
            <a:ext cx="50040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000" b="1" spc="50" dirty="0" smtClean="0">
              <a:ln w="12700" cmpd="sng">
                <a:solidFill>
                  <a:srgbClr val="7DA7D1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rgbClr val="7DA7D1">
                    <a:satMod val="180000"/>
                    <a:alpha val="3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spc="50" dirty="0" smtClean="0">
                <a:ln w="12700" cmpd="sng">
                  <a:solidFill>
                    <a:srgbClr val="7DA7D1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rgbClr val="7DA7D1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spc="50" dirty="0">
                <a:ln w="12700" cmpd="sng">
                  <a:solidFill>
                    <a:srgbClr val="7DA7D1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rgbClr val="7DA7D1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лыжах быстро дети бегут!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738" y="871995"/>
            <a:ext cx="1819261" cy="147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3929559"/>
            <a:ext cx="1962470" cy="144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4221087"/>
            <a:ext cx="32941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тоже не отстают!</a:t>
            </a:r>
          </a:p>
        </p:txBody>
      </p:sp>
    </p:spTree>
    <p:extLst>
      <p:ext uri="{BB962C8B-B14F-4D97-AF65-F5344CB8AC3E}">
        <p14:creationId xmlns:p14="http://schemas.microsoft.com/office/powerpoint/2010/main" val="16336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44">
        <p:split orient="vert"/>
      </p:transition>
    </mc:Choice>
    <mc:Fallback xmlns="">
      <p:transition spd="slow" advTm="384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6633"/>
            <a:ext cx="4139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716798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азарта не занимать,</a:t>
            </a:r>
          </a:p>
          <a:p>
            <a:pPr lvl="0"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побеждать так побеждать!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94" y="705256"/>
            <a:ext cx="2050623" cy="149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7" y="3933056"/>
            <a:ext cx="221403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933056"/>
            <a:ext cx="5076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Соревнованья продолжаются,</a:t>
            </a:r>
          </a:p>
          <a:p>
            <a:pPr lvl="0"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тоже очень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стараются!</a:t>
            </a:r>
          </a:p>
        </p:txBody>
      </p:sp>
    </p:spTree>
    <p:extLst>
      <p:ext uri="{BB962C8B-B14F-4D97-AF65-F5344CB8AC3E}">
        <p14:creationId xmlns:p14="http://schemas.microsoft.com/office/powerpoint/2010/main" val="38201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61">
        <p:split orient="vert"/>
      </p:transition>
    </mc:Choice>
    <mc:Fallback xmlns="">
      <p:transition spd="slow" advTm="526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13872"/>
            <a:ext cx="4752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Папа, папочка, вперёд</a:t>
            </a:r>
          </a:p>
          <a:p>
            <a:pPr lvl="0"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медалей звон нас к финишу зовёт!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001853"/>
            <a:ext cx="2191915" cy="164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4077072"/>
            <a:ext cx="2304256" cy="172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7326" y="4077072"/>
            <a:ext cx="49710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 отвлекают </a:t>
            </a:r>
          </a:p>
          <a:p>
            <a:pPr lvl="0"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напряжение снимают!</a:t>
            </a:r>
          </a:p>
          <a:p>
            <a:pPr lvl="0"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2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063">
        <p:split orient="vert"/>
      </p:transition>
    </mc:Choice>
    <mc:Fallback xmlns="">
      <p:transition spd="slow" advTm="1106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08720"/>
            <a:ext cx="52565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Ножки выпрямляем, ручки укрепляем!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818683"/>
            <a:ext cx="2016224" cy="153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4077072"/>
            <a:ext cx="5256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Точность, меткость в спорте важна</a:t>
            </a:r>
          </a:p>
          <a:p>
            <a:pPr lvl="0"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для победы детям нужна!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856" y="4077072"/>
            <a:ext cx="198094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07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82">
        <p:split orient="vert"/>
      </p:transition>
    </mc:Choice>
    <mc:Fallback xmlns="">
      <p:transition spd="slow" advTm="378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7773" y="692697"/>
            <a:ext cx="50386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 линию старта вставайте, </a:t>
            </a:r>
          </a:p>
          <a:p>
            <a:pPr lvl="0"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Мишку с Зайкой покатайте!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368" y="784349"/>
            <a:ext cx="2114432" cy="149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201" y="3789041"/>
            <a:ext cx="1920031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573016"/>
            <a:ext cx="43204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Папы мамы удивляют, бегают, </a:t>
            </a:r>
          </a:p>
          <a:p>
            <a:pPr lvl="0"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прыгают и точно бросают!</a:t>
            </a:r>
          </a:p>
        </p:txBody>
      </p:sp>
    </p:spTree>
    <p:extLst>
      <p:ext uri="{BB962C8B-B14F-4D97-AF65-F5344CB8AC3E}">
        <p14:creationId xmlns:p14="http://schemas.microsoft.com/office/powerpoint/2010/main" val="384868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00">
        <p:split orient="vert"/>
      </p:transition>
    </mc:Choice>
    <mc:Fallback xmlns="">
      <p:transition spd="slow" advTm="39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4415390"/>
            <a:ext cx="4896544" cy="23413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-459431"/>
            <a:ext cx="7117178" cy="936103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04664"/>
            <a:ext cx="9144000" cy="6453336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для детей то же, что и фундамент для здания. Чем прочнее заложен фундамент, тем выше может быть возведена постройка; чем крепче здоровье ребенка, тем больше успехов он достигнет в общем развитии, в науке, в умении работать 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полезным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общества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человеком. Вырастить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здоровых, красиво сложенных детей – непростая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задача.  Дошкольный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– наилучшее время для «запуска» человеческих способностей, в это время формирование личности ребенка происходит наиболее быстро. В период дошкольного детства у ребенка закладываются основы здоровья, долголетия, всесторонней двигательной подготовленности и гармоничного физического развития. От того, как проведет дошкольник этот отрезок своей жизни, будет в дальнейшем зависеть состояние общества в нашей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стране.                                                                                                                Пьер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Кубертен, инициатор проведения Олимпийских игр, говорил: «В современном мире, имеющем огромные возможности, а одновременно и опасные слабости, олимпийские идеи могут стать школой благородных принципов и моральной чистоты, а также физической силы и духовной энергии». Олимпийское движение – важная часть культуры человечества, и изучение его истории, несомненно, должно стать частью образования любого культурного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 Поэтому включение олимпийского образования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НОД дошкольника способствует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у детей интереса 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физическому совершенствованию и здоровому образу  жизни как в настоящем  так и  в будущем.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9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656">
        <p:split orient="vert"/>
      </p:transition>
    </mc:Choice>
    <mc:Fallback xmlns="">
      <p:transition spd="slow" advTm="365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:\Фото Олимпиада юных дошколят Сочи 2014\IMG_53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598183"/>
            <a:ext cx="1944215" cy="1532264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980727"/>
            <a:ext cx="1116124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Папы, мамы подходите,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чемпионов наградите!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03"/>
          <a:stretch/>
        </p:blipFill>
        <p:spPr bwMode="auto">
          <a:xfrm>
            <a:off x="4042309" y="357755"/>
            <a:ext cx="2143125" cy="1178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589239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cap="all" dirty="0">
                <a:ln w="9000" cmpd="sng">
                  <a:solidFill>
                    <a:srgbClr val="386489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Папа, мама, ты и я – Олимпийская семья!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185" y="3425969"/>
            <a:ext cx="2297550" cy="158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326" y="3616446"/>
            <a:ext cx="10541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3160" y="4393527"/>
            <a:ext cx="121920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418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063">
        <p:split orient="vert"/>
      </p:transition>
    </mc:Choice>
    <mc:Fallback xmlns="">
      <p:transition spd="slow" advTm="1606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7787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Адресация проекта: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Инструктора по физической  культуре, воспитатели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проекта: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Герасименко Т.А. – инструктор ф. к. /специальных/ коррекционных групп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воспитатели старшей и подготовительной  коррекционных групп, родители,  музыкальный руководитель, инструктор по физической культуре  /специальных/ коррекционных групп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воспитанников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старший дошкольный возраст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создателей: индивидуальный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детей: коллективный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продолжительности: краткосрочный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уровню контактов: на уровне образовательного учреждения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Формирование у дошкольников стойкого интереса  к занятиям физической культурой и спортом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284984"/>
            <a:ext cx="1728192" cy="18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674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293">
        <p:split orient="vert"/>
      </p:transition>
    </mc:Choice>
    <mc:Fallback xmlns="">
      <p:transition spd="slow" advTm="829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60" y="260648"/>
            <a:ext cx="2880320" cy="1944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3851920" cy="2420887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9143999" cy="54452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Привлекать детей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регулярным занятиям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культурой через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виды деятельности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начальные представления об Олимпийских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современности;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Расширять знания детей  об олимпийской символике, зимних видах спорта;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Познакомить детей с ведущими спортсменами  нашего времени;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Способствовать развитию  основных физических качеств 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Закреплять приобретённые  ранее умения и навыки;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Способствовать более тесному взаимодействию семьи и дошкольного учреждения в вопросе формирования и развития здорового будущего поколения.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2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57">
        <p:split orient="vert"/>
      </p:transition>
    </mc:Choice>
    <mc:Fallback xmlns="">
      <p:transition spd="slow" advTm="775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06632"/>
            <a:ext cx="7992888" cy="1584176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проекта:</a:t>
            </a:r>
            <a:endParaRPr lang="ru-RU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717032"/>
            <a:ext cx="8456752" cy="29523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литература;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Аудио-система, диски с музыкой;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оборудование и инвентарь;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Фото, видеоматериалы, мультимедийная система;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Необходимый  материал для работы в изостудии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2376264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83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962">
        <p:split orient="vert"/>
      </p:transition>
    </mc:Choice>
    <mc:Fallback xmlns="">
      <p:transition spd="slow" advTm="796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496944" cy="1656184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деятельности инструктора физкультуры:</a:t>
            </a:r>
            <a:endParaRPr lang="ru-RU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645024"/>
            <a:ext cx="9144000" cy="2592288"/>
          </a:xfrm>
        </p:spPr>
        <p:txBody>
          <a:bodyPr>
            <a:noAutofit/>
          </a:bodyPr>
          <a:lstStyle/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деятельности детей совместно с другими участниками: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 «Мы спортсмены»;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из пластилина «Лыжники»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фотовыставки, как мы занимаемся физкультурой  и спортом;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спортивно-музыкальном празднике «Олимпиада Юных дошколят – Сочи 2014»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3140968"/>
            <a:ext cx="8424936" cy="5040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спортивного праздника «Олимпиада Юных дошколят»;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5" y="332656"/>
            <a:ext cx="2088233" cy="1453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7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317">
        <p:split orient="vert"/>
      </p:transition>
    </mc:Choice>
    <mc:Fallback xmlns="">
      <p:transition spd="slow" advTm="831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2448272" cy="944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9144000" cy="468052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b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36793"/>
            <a:ext cx="9144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Этап: Погружение в проект</a:t>
            </a:r>
            <a:b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подбор литературы, фото и видеоматериалов;</a:t>
            </a:r>
            <a:b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целей и задач;</a:t>
            </a:r>
            <a:b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музыки для  эстафет, разминки, выхода детей, музыкальной игры</a:t>
            </a:r>
            <a:b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 Этап: Организация деятельности</a:t>
            </a:r>
            <a:b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сценария спортивного праздника;</a:t>
            </a:r>
            <a:b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выхода детей, спортивной разминки, спортивно-музыкальной композиции;</a:t>
            </a:r>
            <a:b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песен для подготовительной и старшей групп на спортивную тематику;</a:t>
            </a:r>
            <a:b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загадок  на спортивную тематику  «Зимние виды спорта»;</a:t>
            </a:r>
            <a:b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бесед  «Олимпийская символика», «Зимние Олимпийские виды спорта», «Знаменитые спортсмены современности»</a:t>
            </a:r>
            <a:b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 дидактического, фото и видео материала об Олимпийских играх, символике, спортсменах  и зимних видах спорта для детей и родителей</a:t>
            </a:r>
            <a:b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white"/>
                </a:solidFill>
              </a:rPr>
              <a:t/>
            </a:r>
            <a:br>
              <a:rPr lang="ru-RU" dirty="0">
                <a:solidFill>
                  <a:prstClr val="white"/>
                </a:solidFill>
              </a:rPr>
            </a:br>
            <a:r>
              <a:rPr lang="ru-RU" dirty="0">
                <a:solidFill>
                  <a:prstClr val="white"/>
                </a:solidFill>
              </a:rPr>
              <a:t/>
            </a:r>
            <a:br>
              <a:rPr lang="ru-RU" dirty="0">
                <a:solidFill>
                  <a:prstClr val="white"/>
                </a:solidFill>
              </a:rPr>
            </a:br>
            <a:r>
              <a:rPr lang="ru-RU" dirty="0">
                <a:solidFill>
                  <a:prstClr val="white"/>
                </a:solidFill>
              </a:rPr>
              <a:t/>
            </a:r>
            <a:br>
              <a:rPr lang="ru-RU" dirty="0">
                <a:solidFill>
                  <a:prstClr val="white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84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80">
        <p:split orient="vert"/>
      </p:transition>
    </mc:Choice>
    <mc:Fallback xmlns="">
      <p:transition spd="slow" advTm="378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70294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Этап: Осуществление деятельности 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Ежедневные оздоровительные пробежки;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выхода, разминки, эстафет, музыкально-спортивной композиции /Инструктор физкультуры/;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песен  «Так держать» для подготовительной и «Физкульт-ура» для старшей группы /Музыкальный руководитель/;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эмблем, медалей , факелов , платочков для разминки и др. необходимого инвентаря /Инструктор физкультуры, воспитатели/ 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бесед на спортивную тематику /Воспитатели/;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 по спортивному комплексу Олимп /Воспитатели, инструктор физкультуры/;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учебно-тренировочного процесса юных хоккеистов в Спортивном комплексе «Олимп»  /Воспитатели, инструктор физкультуры/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оформление  выставки рисунков «Мы спортсмены»,     работ из пластилина, фотовыставки /Воспитатели,  руководитель изостудии/;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приобретённых умений и навыков /дети/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8273" y="159097"/>
            <a:ext cx="850031" cy="1469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04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897">
        <p:split orient="vert"/>
      </p:transition>
    </mc:Choice>
    <mc:Fallback xmlns="">
      <p:transition spd="slow" advTm="789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7735" y="1484784"/>
            <a:ext cx="3296361" cy="2482547"/>
          </a:xfrm>
          <a:prstGeom prst="rect">
            <a:avLst/>
          </a:prstGeom>
          <a:noFill/>
          <a:ln w="76200">
            <a:solidFill>
              <a:srgbClr val="7030A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797152"/>
            <a:ext cx="69847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здоровы, </a:t>
            </a:r>
          </a:p>
          <a:p>
            <a:pPr algn="ctr"/>
            <a:r>
              <a:rPr lang="ru-RU" sz="44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соревнованиям готовы!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3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95">
        <p:split orient="vert"/>
      </p:transition>
    </mc:Choice>
    <mc:Fallback xmlns="">
      <p:transition spd="slow" advTm="1209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4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1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1144</TotalTime>
  <Words>557</Words>
  <Application>Microsoft Office PowerPoint</Application>
  <PresentationFormat>Экран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Winter</vt:lpstr>
      <vt:lpstr> Проект «Олимпиада Юных дошколят» – Сочи 2014</vt:lpstr>
      <vt:lpstr>Актуальность</vt:lpstr>
      <vt:lpstr>Презентация PowerPoint</vt:lpstr>
      <vt:lpstr>Задачи проекта:</vt:lpstr>
      <vt:lpstr>Ресурсы проекта:</vt:lpstr>
      <vt:lpstr> Продукт деятельности инструктора физкультуры:</vt:lpstr>
      <vt:lpstr>                              </vt:lpstr>
      <vt:lpstr>   III Этап: Осуществление деятельности   Ежедневные оздоровительные пробежки; Разучивание выхода, разминки, эстафет, музыкально-спортивной композиции /Инструктор физкультуры/; Разучивание песен  «Так держать» для подготовительной и «Физкульт-ура» для старшей группы /Музыкальный руководитель/; Изготовление эмблем, медалей , факелов , платочков для разминки и др. необходимого инвентаря /Инструктор физкультуры, воспитатели/ ; Проведение бесед на спортивную тематику /Воспитатели/; Экскурсия  по спортивному комплексу Олимп /Воспитатели, инструктор физкультуры/; Посещение учебно-тренировочного процесса юных хоккеистов в Спортивном комплексе «Олимп»  /Воспитатели, инструктор физкультуры/ Подготовка и оформление  выставки рисунков «Мы спортсмены»,     работ из пластилина, фотовыставки /Воспитатели,  руководитель изостудии/; Закрепление приобретённых умений и навыков /дети/      </vt:lpstr>
      <vt:lpstr>Презентация PowerPoint</vt:lpstr>
      <vt:lpstr>Презентация PowerPoint</vt:lpstr>
      <vt:lpstr>Надежды Европы шагают вперёд, к медалям, к победе Отчизна зовёт!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119</cp:revision>
  <cp:lastPrinted>2014-02-12T13:12:41Z</cp:lastPrinted>
  <dcterms:created xsi:type="dcterms:W3CDTF">2014-02-10T15:24:43Z</dcterms:created>
  <dcterms:modified xsi:type="dcterms:W3CDTF">2014-03-01T05:01:38Z</dcterms:modified>
</cp:coreProperties>
</file>