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87AE2-8036-4078-8E05-A023837017C1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B4FD-F62B-4615-9302-2B6E5F0CF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05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87AE2-8036-4078-8E05-A023837017C1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B4FD-F62B-4615-9302-2B6E5F0CF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198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87AE2-8036-4078-8E05-A023837017C1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B4FD-F62B-4615-9302-2B6E5F0CF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065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87AE2-8036-4078-8E05-A023837017C1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B4FD-F62B-4615-9302-2B6E5F0CF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535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87AE2-8036-4078-8E05-A023837017C1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B4FD-F62B-4615-9302-2B6E5F0CF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785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87AE2-8036-4078-8E05-A023837017C1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B4FD-F62B-4615-9302-2B6E5F0CF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033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87AE2-8036-4078-8E05-A023837017C1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B4FD-F62B-4615-9302-2B6E5F0CF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202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87AE2-8036-4078-8E05-A023837017C1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B4FD-F62B-4615-9302-2B6E5F0CF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05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87AE2-8036-4078-8E05-A023837017C1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B4FD-F62B-4615-9302-2B6E5F0CF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419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87AE2-8036-4078-8E05-A023837017C1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B4FD-F62B-4615-9302-2B6E5F0CF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152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87AE2-8036-4078-8E05-A023837017C1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B4FD-F62B-4615-9302-2B6E5F0CF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651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87AE2-8036-4078-8E05-A023837017C1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2B4FD-F62B-4615-9302-2B6E5F0CF4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2014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Лепка из соленого теста цыпленка</a:t>
            </a:r>
            <a:b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старшая группа</a:t>
            </a:r>
            <a:endParaRPr lang="ru-RU" sz="36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оспитатель Калинина Е.Ю.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ГБДОУ №11 </a:t>
            </a:r>
            <a:r>
              <a:rPr lang="ru-RU" smtClean="0">
                <a:solidFill>
                  <a:schemeClr val="accent5">
                    <a:lumMod val="75000"/>
                  </a:schemeClr>
                </a:solidFill>
              </a:rPr>
              <a:t>Приморского района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70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76672"/>
            <a:ext cx="835292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Цель: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развивать у детей интерес  к лепке, знакомить с новыми техниками и материалами, совершенствовать навык работы с соленым тестом, способствовать развитию творческих способностей, развивать мелкую и общую моторику рук, зрительно- двигательную координацию.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0" y="2476500"/>
            <a:ext cx="1905000" cy="1905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496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92696"/>
            <a:ext cx="770485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Материалы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соленое тесто подкрашенное природным красителем (куркумой); нитки; гвоздика; перец горошком; кукурузная крупа; вода в тазике; фундук.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853209"/>
            <a:ext cx="1905000" cy="1905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0" y="3068960"/>
            <a:ext cx="1905000" cy="1905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66790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404664"/>
            <a:ext cx="799288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Лепка: работа по подгруппам</a:t>
            </a:r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Шаг 1: разминаем в руках соленое тесто; скатываем два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колобочка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; делаем из них две лепешки; лепешками оборачиваем фундук; соединяем получившиеся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колобочки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между собой.</a:t>
            </a:r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Шаг 2: окунаем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колобочки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в воду и сразу катаем их по тарелке с кукурузной крупой; сажаем перед собой заготовку для цыпленка.</a:t>
            </a:r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Шаг 3: узелком внутрь вставляем клювик из ниточек; вставляем глазки из перца; и ножки-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гвоздички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Цыпленку надо дать подсохнуть.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83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1905000" cy="1905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130904"/>
            <a:ext cx="1905000" cy="1905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881" y="2924944"/>
            <a:ext cx="1905000" cy="1905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524000"/>
            <a:ext cx="1905000" cy="1905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7080" y="3212976"/>
            <a:ext cx="1905000" cy="1905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580" y="3877444"/>
            <a:ext cx="1905000" cy="1905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539552" y="5782444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Через три дня цыплята разойдутся по домам.</a:t>
            </a:r>
            <a:endParaRPr lang="ru-RU" sz="20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43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168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Лепка из соленого теста цыпленка старшая группа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Лепка из соленого теста цыпленка старшая группа</dc:title>
  <dc:creator>Дом</dc:creator>
  <cp:lastModifiedBy>Дом</cp:lastModifiedBy>
  <cp:revision>18</cp:revision>
  <dcterms:created xsi:type="dcterms:W3CDTF">2012-11-04T17:22:00Z</dcterms:created>
  <dcterms:modified xsi:type="dcterms:W3CDTF">2013-02-01T20:23:08Z</dcterms:modified>
</cp:coreProperties>
</file>