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4524-42A1-4938-BDE7-7C336DBF042C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DF9-CBBB-476E-ADFD-D3030464A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12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4524-42A1-4938-BDE7-7C336DBF042C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DF9-CBBB-476E-ADFD-D3030464A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0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4524-42A1-4938-BDE7-7C336DBF042C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DF9-CBBB-476E-ADFD-D3030464A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83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4524-42A1-4938-BDE7-7C336DBF042C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DF9-CBBB-476E-ADFD-D3030464A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48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4524-42A1-4938-BDE7-7C336DBF042C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DF9-CBBB-476E-ADFD-D3030464A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4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4524-42A1-4938-BDE7-7C336DBF042C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DF9-CBBB-476E-ADFD-D3030464A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4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4524-42A1-4938-BDE7-7C336DBF042C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DF9-CBBB-476E-ADFD-D3030464A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7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4524-42A1-4938-BDE7-7C336DBF042C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DF9-CBBB-476E-ADFD-D3030464A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7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4524-42A1-4938-BDE7-7C336DBF042C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DF9-CBBB-476E-ADFD-D3030464A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37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4524-42A1-4938-BDE7-7C336DBF042C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DF9-CBBB-476E-ADFD-D3030464A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43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4524-42A1-4938-BDE7-7C336DBF042C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DF9-CBBB-476E-ADFD-D3030464A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04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A4524-42A1-4938-BDE7-7C336DBF042C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BDF9-CBBB-476E-ADFD-D3030464A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1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Лепка из соленого теста снеговика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старшая группа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Воспитатель Калинина Е.Ю.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ГБДОУ № 11 Приморского района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0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270360">
            <a:off x="756497" y="2708920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Цель: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творческих возможностей детей; учить многокрасочности мира; учить работать с различными материалами; воспитывать аккуратность при выполнении работ.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ятно 2 2"/>
          <p:cNvSpPr/>
          <p:nvPr/>
        </p:nvSpPr>
        <p:spPr>
          <a:xfrm>
            <a:off x="395536" y="116632"/>
            <a:ext cx="8748464" cy="6741368"/>
          </a:xfrm>
          <a:prstGeom prst="irregularSeal2">
            <a:avLst/>
          </a:prstGeom>
          <a:solidFill>
            <a:srgbClr val="4F81BD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448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Материалы: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соленое тесто; фундук; черный перец; семена подсолнуха покрытые акриловой краской; макароны; использованные капсулы от кофе; зубочистки; манка; вода.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2" descr="https://mail.yandex.ru/message_part/%D0%A4%D0%BE%D1%82%D0%BE-0070.jpg?hid=1.4&amp;ids=2180000002015960934&amp;no_disposition=y&amp;name=%D0%A4%D0%BE%D1%82%D0%BE-0070.jpg&amp;thumb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mail.yandex.ru/message_part/%D0%A4%D0%BE%D1%82%D0%BE-0070.jpg?hid=1.4&amp;ids=2180000002015960934&amp;no_disposition=y&amp;name=%D0%A4%D0%BE%D1%82%D0%BE-0070.jpg&amp;thumb=y&amp;exif_rotate=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44824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901" y="3284984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6229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75608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Лепка: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работа по подгруппам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Шаг 1: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сделать три лепешки из теста; взять фундук и спрятать в лепешку из теста; получить три колобка.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Шаг 2: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каждый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колобочек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окунуть в воду и покатать в тарелке с манкой; соединить три колобка.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Шаг 3: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самый верхний колобок одеть шляпку, вставить глазки-угольки и носик; в средний колобок вставить ручки (зубочистку разломив пополам).</a:t>
            </a:r>
          </a:p>
          <a:p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Снеговичок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готов. Необходимо только дать высохнуть.</a:t>
            </a:r>
          </a:p>
          <a:p>
            <a:endParaRPr lang="ru-RU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 работе надо не забывать правило работы с соленым тестом: скреплять детали нужно предварительно смочив место крепежа водой.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8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168078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816" y="3429000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527907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165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Лепка из соленого теста снеговика старшая группа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Лепка из соленого теста снеговика старшая группа</dc:title>
  <dc:creator>Дом</dc:creator>
  <cp:lastModifiedBy>Дом</cp:lastModifiedBy>
  <cp:revision>8</cp:revision>
  <dcterms:created xsi:type="dcterms:W3CDTF">2013-01-27T13:19:58Z</dcterms:created>
  <dcterms:modified xsi:type="dcterms:W3CDTF">2013-02-01T19:57:33Z</dcterms:modified>
</cp:coreProperties>
</file>