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1" r:id="rId8"/>
    <p:sldId id="257" r:id="rId9"/>
    <p:sldId id="262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CC974-D097-418C-821D-CBAED5AC3BE2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DFFCBAF-BD69-4D17-9B58-D640D26CB9F9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Общеразвивающие упражнения</a:t>
          </a:r>
          <a:endParaRPr lang="ru-RU" b="1" dirty="0">
            <a:solidFill>
              <a:srgbClr val="FF0000"/>
            </a:solidFill>
          </a:endParaRPr>
        </a:p>
      </dgm:t>
    </dgm:pt>
    <dgm:pt modelId="{79A94E5B-B627-46A0-9B06-1EB6FF257CE7}" type="parTrans" cxnId="{AE718D1F-3C1D-45A5-9863-B76CCC81FD3E}">
      <dgm:prSet/>
      <dgm:spPr/>
      <dgm:t>
        <a:bodyPr/>
        <a:lstStyle/>
        <a:p>
          <a:endParaRPr lang="ru-RU"/>
        </a:p>
      </dgm:t>
    </dgm:pt>
    <dgm:pt modelId="{C5272C4D-94AA-4D67-888F-A0001F988EA4}" type="sibTrans" cxnId="{AE718D1F-3C1D-45A5-9863-B76CCC81FD3E}">
      <dgm:prSet/>
      <dgm:spPr/>
      <dgm:t>
        <a:bodyPr/>
        <a:lstStyle/>
        <a:p>
          <a:endParaRPr lang="ru-RU"/>
        </a:p>
      </dgm:t>
    </dgm:pt>
    <dgm:pt modelId="{125B2C85-7808-4E1D-B864-071776676446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анатомическому признаку ( по воздействию на отдельные части тела)</a:t>
          </a:r>
          <a:endParaRPr lang="ru-RU" dirty="0">
            <a:solidFill>
              <a:schemeClr val="tx1"/>
            </a:solidFill>
          </a:endParaRPr>
        </a:p>
      </dgm:t>
    </dgm:pt>
    <dgm:pt modelId="{4592A0F7-13A6-49C8-965E-42167D92F89B}" type="parTrans" cxnId="{14159634-54E9-4196-823D-1D10BCE1FE3F}">
      <dgm:prSet/>
      <dgm:spPr/>
      <dgm:t>
        <a:bodyPr/>
        <a:lstStyle/>
        <a:p>
          <a:endParaRPr lang="ru-RU"/>
        </a:p>
      </dgm:t>
    </dgm:pt>
    <dgm:pt modelId="{5E9D2B6D-36FE-470F-8B39-C9555F52B2A8}" type="sibTrans" cxnId="{14159634-54E9-4196-823D-1D10BCE1FE3F}">
      <dgm:prSet/>
      <dgm:spPr/>
      <dgm:t>
        <a:bodyPr/>
        <a:lstStyle/>
        <a:p>
          <a:endParaRPr lang="ru-RU"/>
        </a:p>
      </dgm:t>
    </dgm:pt>
    <dgm:pt modelId="{6ACCF4B8-9A71-4A99-9655-C7A0ABCF584F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по методической направленности</a:t>
          </a:r>
          <a:endParaRPr lang="ru-RU" b="0" dirty="0">
            <a:solidFill>
              <a:schemeClr val="tx1"/>
            </a:solidFill>
          </a:endParaRPr>
        </a:p>
      </dgm:t>
    </dgm:pt>
    <dgm:pt modelId="{054E46EE-F5D6-467A-B8CA-6754689F32B6}" type="parTrans" cxnId="{0E0EA0F5-D401-44A0-B6A2-F1A599A3A4D3}">
      <dgm:prSet/>
      <dgm:spPr/>
      <dgm:t>
        <a:bodyPr/>
        <a:lstStyle/>
        <a:p>
          <a:endParaRPr lang="ru-RU"/>
        </a:p>
      </dgm:t>
    </dgm:pt>
    <dgm:pt modelId="{0DDD3F5B-8027-483E-8D02-3EA09E421BB9}" type="sibTrans" cxnId="{0E0EA0F5-D401-44A0-B6A2-F1A599A3A4D3}">
      <dgm:prSet/>
      <dgm:spPr/>
      <dgm:t>
        <a:bodyPr/>
        <a:lstStyle/>
        <a:p>
          <a:endParaRPr lang="ru-RU"/>
        </a:p>
      </dgm:t>
    </dgm:pt>
    <dgm:pt modelId="{896C4CDB-8E00-4686-80CB-6A4D6A77B2F7}">
      <dgm:prSet phldrT="[Текст]"/>
      <dgm:spPr>
        <a:ln>
          <a:solidFill>
            <a:srgbClr val="7030A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степени физической помощи педагога</a:t>
          </a:r>
          <a:endParaRPr lang="ru-RU" dirty="0">
            <a:solidFill>
              <a:schemeClr val="tx1"/>
            </a:solidFill>
          </a:endParaRPr>
        </a:p>
      </dgm:t>
    </dgm:pt>
    <dgm:pt modelId="{2327551E-A086-4D2E-99DB-D6991FA62909}" type="parTrans" cxnId="{8E9448B5-0386-4D0B-B37F-6FD5C23C77C5}">
      <dgm:prSet/>
      <dgm:spPr/>
      <dgm:t>
        <a:bodyPr/>
        <a:lstStyle/>
        <a:p>
          <a:endParaRPr lang="ru-RU"/>
        </a:p>
      </dgm:t>
    </dgm:pt>
    <dgm:pt modelId="{66544A72-FCB8-4B3F-8344-D67920903198}" type="sibTrans" cxnId="{8E9448B5-0386-4D0B-B37F-6FD5C23C77C5}">
      <dgm:prSet/>
      <dgm:spPr/>
      <dgm:t>
        <a:bodyPr/>
        <a:lstStyle/>
        <a:p>
          <a:endParaRPr lang="ru-RU"/>
        </a:p>
      </dgm:t>
    </dgm:pt>
    <dgm:pt modelId="{8E98E959-3F1A-4CFC-8DDA-E3AD1FF37C2A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типу построения и предметной	 нагрузке</a:t>
          </a:r>
          <a:endParaRPr lang="ru-RU" dirty="0">
            <a:solidFill>
              <a:schemeClr val="tx1"/>
            </a:solidFill>
          </a:endParaRPr>
        </a:p>
      </dgm:t>
    </dgm:pt>
    <dgm:pt modelId="{B4D5163B-187B-4F2E-B799-69C0DFAA0F68}" type="parTrans" cxnId="{C37493E6-8711-4EFD-B4F6-FE40E55EFDFF}">
      <dgm:prSet/>
      <dgm:spPr/>
      <dgm:t>
        <a:bodyPr/>
        <a:lstStyle/>
        <a:p>
          <a:endParaRPr lang="ru-RU"/>
        </a:p>
      </dgm:t>
    </dgm:pt>
    <dgm:pt modelId="{FA84F40F-9FB7-4DA4-A14A-C7B0A0DCC845}" type="sibTrans" cxnId="{C37493E6-8711-4EFD-B4F6-FE40E55EFDFF}">
      <dgm:prSet/>
      <dgm:spPr/>
      <dgm:t>
        <a:bodyPr/>
        <a:lstStyle/>
        <a:p>
          <a:endParaRPr lang="ru-RU"/>
        </a:p>
      </dgm:t>
    </dgm:pt>
    <dgm:pt modelId="{81B3F7EA-6CCA-49A5-B0DE-138DF4BC01CD}" type="pres">
      <dgm:prSet presAssocID="{E9FCC974-D097-418C-821D-CBAED5AC3B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8F3E0B-C254-483C-A3F7-20D23BF14CBB}" type="pres">
      <dgm:prSet presAssocID="{E9FCC974-D097-418C-821D-CBAED5AC3BE2}" presName="matrix" presStyleCnt="0"/>
      <dgm:spPr/>
    </dgm:pt>
    <dgm:pt modelId="{D55551A8-44B9-490F-A6BF-27F4CE0747B8}" type="pres">
      <dgm:prSet presAssocID="{E9FCC974-D097-418C-821D-CBAED5AC3BE2}" presName="tile1" presStyleLbl="node1" presStyleIdx="0" presStyleCnt="4" custLinFactNeighborX="-31251" custLinFactNeighborY="-47657"/>
      <dgm:spPr/>
      <dgm:t>
        <a:bodyPr/>
        <a:lstStyle/>
        <a:p>
          <a:endParaRPr lang="ru-RU"/>
        </a:p>
      </dgm:t>
    </dgm:pt>
    <dgm:pt modelId="{96B59B4E-713A-4E0A-A507-965F722FE3AB}" type="pres">
      <dgm:prSet presAssocID="{E9FCC974-D097-418C-821D-CBAED5AC3B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F80EA-EFC7-4CDA-BB57-3DEB769F8DBF}" type="pres">
      <dgm:prSet presAssocID="{E9FCC974-D097-418C-821D-CBAED5AC3BE2}" presName="tile2" presStyleLbl="node1" presStyleIdx="1" presStyleCnt="4"/>
      <dgm:spPr/>
      <dgm:t>
        <a:bodyPr/>
        <a:lstStyle/>
        <a:p>
          <a:endParaRPr lang="ru-RU"/>
        </a:p>
      </dgm:t>
    </dgm:pt>
    <dgm:pt modelId="{B23F67AF-9D20-4EAB-9C97-4B90D4C3D09C}" type="pres">
      <dgm:prSet presAssocID="{E9FCC974-D097-418C-821D-CBAED5AC3B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74557-BBDB-49E1-9FBD-1372E242E271}" type="pres">
      <dgm:prSet presAssocID="{E9FCC974-D097-418C-821D-CBAED5AC3BE2}" presName="tile3" presStyleLbl="node1" presStyleIdx="2" presStyleCnt="4"/>
      <dgm:spPr/>
      <dgm:t>
        <a:bodyPr/>
        <a:lstStyle/>
        <a:p>
          <a:endParaRPr lang="ru-RU"/>
        </a:p>
      </dgm:t>
    </dgm:pt>
    <dgm:pt modelId="{D230FE21-721A-40C1-997F-9B5FDA73F21B}" type="pres">
      <dgm:prSet presAssocID="{E9FCC974-D097-418C-821D-CBAED5AC3B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1A058-3B8D-4FB8-8D7F-98E810AD3C83}" type="pres">
      <dgm:prSet presAssocID="{E9FCC974-D097-418C-821D-CBAED5AC3BE2}" presName="tile4" presStyleLbl="node1" presStyleIdx="3" presStyleCnt="4"/>
      <dgm:spPr/>
      <dgm:t>
        <a:bodyPr/>
        <a:lstStyle/>
        <a:p>
          <a:endParaRPr lang="ru-RU"/>
        </a:p>
      </dgm:t>
    </dgm:pt>
    <dgm:pt modelId="{FD82B264-B4BC-43E8-9035-FD93BD00EB2E}" type="pres">
      <dgm:prSet presAssocID="{E9FCC974-D097-418C-821D-CBAED5AC3B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3DFD-CA6D-4194-9C7F-AFE0FD2E3F28}" type="pres">
      <dgm:prSet presAssocID="{E9FCC974-D097-418C-821D-CBAED5AC3BE2}" presName="centerTile" presStyleLbl="fgShp" presStyleIdx="0" presStyleCnt="1" custScaleX="160173" custScaleY="12705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0545D-8971-413B-B6E8-90A5AD1F9158}" type="presOf" srcId="{8DFFCBAF-BD69-4D17-9B58-D640D26CB9F9}" destId="{C1333DFD-CA6D-4194-9C7F-AFE0FD2E3F28}" srcOrd="0" destOrd="0" presId="urn:microsoft.com/office/officeart/2005/8/layout/matrix1"/>
    <dgm:cxn modelId="{1739F562-D91E-47C3-BE52-F2C740D590E9}" type="presOf" srcId="{125B2C85-7808-4E1D-B864-071776676446}" destId="{D55551A8-44B9-490F-A6BF-27F4CE0747B8}" srcOrd="0" destOrd="0" presId="urn:microsoft.com/office/officeart/2005/8/layout/matrix1"/>
    <dgm:cxn modelId="{63E179AD-30B5-456E-9D96-1D7E1F76F041}" type="presOf" srcId="{896C4CDB-8E00-4686-80CB-6A4D6A77B2F7}" destId="{85E74557-BBDB-49E1-9FBD-1372E242E271}" srcOrd="0" destOrd="0" presId="urn:microsoft.com/office/officeart/2005/8/layout/matrix1"/>
    <dgm:cxn modelId="{29FEFE46-D246-4D0B-8C81-821458A8F9BF}" type="presOf" srcId="{6ACCF4B8-9A71-4A99-9655-C7A0ABCF584F}" destId="{1FAF80EA-EFC7-4CDA-BB57-3DEB769F8DBF}" srcOrd="0" destOrd="0" presId="urn:microsoft.com/office/officeart/2005/8/layout/matrix1"/>
    <dgm:cxn modelId="{3B4E4581-1EE8-4C0A-B439-4A4199B79ECC}" type="presOf" srcId="{8E98E959-3F1A-4CFC-8DDA-E3AD1FF37C2A}" destId="{6D51A058-3B8D-4FB8-8D7F-98E810AD3C83}" srcOrd="0" destOrd="0" presId="urn:microsoft.com/office/officeart/2005/8/layout/matrix1"/>
    <dgm:cxn modelId="{8E9448B5-0386-4D0B-B37F-6FD5C23C77C5}" srcId="{8DFFCBAF-BD69-4D17-9B58-D640D26CB9F9}" destId="{896C4CDB-8E00-4686-80CB-6A4D6A77B2F7}" srcOrd="2" destOrd="0" parTransId="{2327551E-A086-4D2E-99DB-D6991FA62909}" sibTransId="{66544A72-FCB8-4B3F-8344-D67920903198}"/>
    <dgm:cxn modelId="{D95A51E3-9DA8-4BDC-91D5-07A158D23E3E}" type="presOf" srcId="{896C4CDB-8E00-4686-80CB-6A4D6A77B2F7}" destId="{D230FE21-721A-40C1-997F-9B5FDA73F21B}" srcOrd="1" destOrd="0" presId="urn:microsoft.com/office/officeart/2005/8/layout/matrix1"/>
    <dgm:cxn modelId="{C37493E6-8711-4EFD-B4F6-FE40E55EFDFF}" srcId="{8DFFCBAF-BD69-4D17-9B58-D640D26CB9F9}" destId="{8E98E959-3F1A-4CFC-8DDA-E3AD1FF37C2A}" srcOrd="3" destOrd="0" parTransId="{B4D5163B-187B-4F2E-B799-69C0DFAA0F68}" sibTransId="{FA84F40F-9FB7-4DA4-A14A-C7B0A0DCC845}"/>
    <dgm:cxn modelId="{5A1D2FD5-C3E1-421E-AD03-74047B0B8130}" type="presOf" srcId="{6ACCF4B8-9A71-4A99-9655-C7A0ABCF584F}" destId="{B23F67AF-9D20-4EAB-9C97-4B90D4C3D09C}" srcOrd="1" destOrd="0" presId="urn:microsoft.com/office/officeart/2005/8/layout/matrix1"/>
    <dgm:cxn modelId="{0E0EA0F5-D401-44A0-B6A2-F1A599A3A4D3}" srcId="{8DFFCBAF-BD69-4D17-9B58-D640D26CB9F9}" destId="{6ACCF4B8-9A71-4A99-9655-C7A0ABCF584F}" srcOrd="1" destOrd="0" parTransId="{054E46EE-F5D6-467A-B8CA-6754689F32B6}" sibTransId="{0DDD3F5B-8027-483E-8D02-3EA09E421BB9}"/>
    <dgm:cxn modelId="{9BB864CC-FC8C-42D8-8AC8-46BC21B6DAC8}" type="presOf" srcId="{8E98E959-3F1A-4CFC-8DDA-E3AD1FF37C2A}" destId="{FD82B264-B4BC-43E8-9035-FD93BD00EB2E}" srcOrd="1" destOrd="0" presId="urn:microsoft.com/office/officeart/2005/8/layout/matrix1"/>
    <dgm:cxn modelId="{AE718D1F-3C1D-45A5-9863-B76CCC81FD3E}" srcId="{E9FCC974-D097-418C-821D-CBAED5AC3BE2}" destId="{8DFFCBAF-BD69-4D17-9B58-D640D26CB9F9}" srcOrd="0" destOrd="0" parTransId="{79A94E5B-B627-46A0-9B06-1EB6FF257CE7}" sibTransId="{C5272C4D-94AA-4D67-888F-A0001F988EA4}"/>
    <dgm:cxn modelId="{14159634-54E9-4196-823D-1D10BCE1FE3F}" srcId="{8DFFCBAF-BD69-4D17-9B58-D640D26CB9F9}" destId="{125B2C85-7808-4E1D-B864-071776676446}" srcOrd="0" destOrd="0" parTransId="{4592A0F7-13A6-49C8-965E-42167D92F89B}" sibTransId="{5E9D2B6D-36FE-470F-8B39-C9555F52B2A8}"/>
    <dgm:cxn modelId="{541ECE6F-CE42-4ECA-8B73-27E7FC0D9AE5}" type="presOf" srcId="{125B2C85-7808-4E1D-B864-071776676446}" destId="{96B59B4E-713A-4E0A-A507-965F722FE3AB}" srcOrd="1" destOrd="0" presId="urn:microsoft.com/office/officeart/2005/8/layout/matrix1"/>
    <dgm:cxn modelId="{CFFC377F-9F2A-4D4B-91EF-DB81C8F37D22}" type="presOf" srcId="{E9FCC974-D097-418C-821D-CBAED5AC3BE2}" destId="{81B3F7EA-6CCA-49A5-B0DE-138DF4BC01CD}" srcOrd="0" destOrd="0" presId="urn:microsoft.com/office/officeart/2005/8/layout/matrix1"/>
    <dgm:cxn modelId="{D6CD24F3-19BE-4188-90FB-0B61147C2891}" type="presParOf" srcId="{81B3F7EA-6CCA-49A5-B0DE-138DF4BC01CD}" destId="{4F8F3E0B-C254-483C-A3F7-20D23BF14CBB}" srcOrd="0" destOrd="0" presId="urn:microsoft.com/office/officeart/2005/8/layout/matrix1"/>
    <dgm:cxn modelId="{25AD5F19-05D4-4287-8BCA-599BDAAA5BA0}" type="presParOf" srcId="{4F8F3E0B-C254-483C-A3F7-20D23BF14CBB}" destId="{D55551A8-44B9-490F-A6BF-27F4CE0747B8}" srcOrd="0" destOrd="0" presId="urn:microsoft.com/office/officeart/2005/8/layout/matrix1"/>
    <dgm:cxn modelId="{86B62A3A-7DF8-4FDF-B0C0-BE8B94AC265B}" type="presParOf" srcId="{4F8F3E0B-C254-483C-A3F7-20D23BF14CBB}" destId="{96B59B4E-713A-4E0A-A507-965F722FE3AB}" srcOrd="1" destOrd="0" presId="urn:microsoft.com/office/officeart/2005/8/layout/matrix1"/>
    <dgm:cxn modelId="{7CA669CB-F39C-480D-A677-6FB857DE878A}" type="presParOf" srcId="{4F8F3E0B-C254-483C-A3F7-20D23BF14CBB}" destId="{1FAF80EA-EFC7-4CDA-BB57-3DEB769F8DBF}" srcOrd="2" destOrd="0" presId="urn:microsoft.com/office/officeart/2005/8/layout/matrix1"/>
    <dgm:cxn modelId="{0F01BC2C-10C2-42BE-B911-019FE4FB01DE}" type="presParOf" srcId="{4F8F3E0B-C254-483C-A3F7-20D23BF14CBB}" destId="{B23F67AF-9D20-4EAB-9C97-4B90D4C3D09C}" srcOrd="3" destOrd="0" presId="urn:microsoft.com/office/officeart/2005/8/layout/matrix1"/>
    <dgm:cxn modelId="{F966262F-D0AD-45E1-8855-73F048722F5F}" type="presParOf" srcId="{4F8F3E0B-C254-483C-A3F7-20D23BF14CBB}" destId="{85E74557-BBDB-49E1-9FBD-1372E242E271}" srcOrd="4" destOrd="0" presId="urn:microsoft.com/office/officeart/2005/8/layout/matrix1"/>
    <dgm:cxn modelId="{155B9AF2-147B-4439-9E83-2EA3080B375C}" type="presParOf" srcId="{4F8F3E0B-C254-483C-A3F7-20D23BF14CBB}" destId="{D230FE21-721A-40C1-997F-9B5FDA73F21B}" srcOrd="5" destOrd="0" presId="urn:microsoft.com/office/officeart/2005/8/layout/matrix1"/>
    <dgm:cxn modelId="{359EE5C6-9EC2-4CB2-9604-527A0E18BB62}" type="presParOf" srcId="{4F8F3E0B-C254-483C-A3F7-20D23BF14CBB}" destId="{6D51A058-3B8D-4FB8-8D7F-98E810AD3C83}" srcOrd="6" destOrd="0" presId="urn:microsoft.com/office/officeart/2005/8/layout/matrix1"/>
    <dgm:cxn modelId="{95757381-3FF2-491C-83D9-0D7BCBC34972}" type="presParOf" srcId="{4F8F3E0B-C254-483C-A3F7-20D23BF14CBB}" destId="{FD82B264-B4BC-43E8-9035-FD93BD00EB2E}" srcOrd="7" destOrd="0" presId="urn:microsoft.com/office/officeart/2005/8/layout/matrix1"/>
    <dgm:cxn modelId="{92007D0D-6DF0-4DCE-9E9F-902CAAC2DEBE}" type="presParOf" srcId="{81B3F7EA-6CCA-49A5-B0DE-138DF4BC01CD}" destId="{C1333DFD-CA6D-4194-9C7F-AFE0FD2E3F2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8181A-A158-4880-9077-DD20EB9994C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BCC92890-5D3E-4A78-A513-0D5BE6BD87A4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Физические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упражнения</a:t>
          </a:r>
        </a:p>
      </dgm:t>
    </dgm:pt>
    <dgm:pt modelId="{F5D5B66F-1AE0-4568-801A-54F1C0638288}" type="parTrans" cxnId="{5AC9F91B-3937-4A1D-B68E-E2E7111121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B8B739-A0F1-4A92-9693-CBF23A4985F0}" type="sibTrans" cxnId="{5AC9F91B-3937-4A1D-B68E-E2E7111121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570C34-DABE-4B90-90AB-BD01DD740D00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Гимнастика</a:t>
          </a:r>
        </a:p>
      </dgm:t>
    </dgm:pt>
    <dgm:pt modelId="{CDAC02B3-71C7-4B07-B2AC-B435DFB45282}" type="parTrans" cxnId="{4814A12F-B610-4554-AEA1-3674D485820F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97940B-FF41-4F39-A6FF-5F425D361CCC}" type="sibTrans" cxnId="{4814A12F-B610-4554-AEA1-3674D485820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057037-A8CB-4746-A9C4-ABE41ADA2C95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Основные движения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Общеразвивающие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Упражнения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Построения и перестроения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Танцевальные упражнения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endParaRPr kumimoji="0" lang="ru-RU" sz="700" b="0" i="0" u="none" strike="noStrike" cap="none" normalizeH="0" baseline="0" dirty="0" smtClean="0">
            <a:ln/>
            <a:solidFill>
              <a:schemeClr val="tx1"/>
            </a:solidFill>
            <a:effectLst/>
            <a:latin typeface="Verdana" pitchFamily="34" charset="0"/>
          </a:endParaRPr>
        </a:p>
      </dgm:t>
    </dgm:pt>
    <dgm:pt modelId="{E1ED354D-3021-4FB0-85F4-FEEF05078531}" type="parTrans" cxnId="{68CAA79A-483B-4B61-9816-DBF4E2C09A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94AE76-2517-49CE-9260-BB63E59AC3A3}" type="sibTrans" cxnId="{68CAA79A-483B-4B61-9816-DBF4E2C09A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CC6EDB3-A3E0-4EE2-B19D-267190F59F7A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Игры</a:t>
          </a:r>
        </a:p>
      </dgm:t>
    </dgm:pt>
    <dgm:pt modelId="{739F1A39-A769-4156-B6AA-97E07AE1117A}" type="parTrans" cxnId="{7FB34F38-BF83-4653-A6F3-67F8AF0A9A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083C51-BC01-4598-8853-69BF775C9EAE}" type="sibTrans" cxnId="{7FB34F38-BF83-4653-A6F3-67F8AF0A9A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103600-5C1B-42C0-9CE6-65B124A7C311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Подвижные: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сюжетные,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бессюжетные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С элементами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спортивных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игр</a:t>
          </a:r>
        </a:p>
      </dgm:t>
    </dgm:pt>
    <dgm:pt modelId="{310E6FB5-874A-461F-865F-2D3B797173BD}" type="parTrans" cxnId="{1522EBD9-56BA-4361-A260-5CFFC8D0BED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C7BA65-F09E-46D0-AC81-A0146B07F35F}" type="sibTrans" cxnId="{1522EBD9-56BA-4361-A260-5CFFC8D0BED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936719-CA07-4E89-B38B-03E903D7EE3B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latin typeface="Verdana" pitchFamily="34" charset="0"/>
            </a:rPr>
            <a:t>Спортивные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latin typeface="Verdana" pitchFamily="34" charset="0"/>
            </a:rPr>
            <a:t>упражнения</a:t>
          </a:r>
        </a:p>
      </dgm:t>
    </dgm:pt>
    <dgm:pt modelId="{D3474625-EA74-4E1E-9F52-6FA303E30B38}" type="parTrans" cxnId="{19560A75-0552-49F7-A519-37706753525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04D9A42-B976-4648-A5EC-609EA097F448}" type="sibTrans" cxnId="{19560A75-0552-49F7-A519-37706753525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D9A4E5-B49E-46CB-94F1-97142B927DA4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Летние: плавание,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 езда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 на велосипеде и т.п.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Зимние: лыжи,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 коньки, санки</a:t>
          </a:r>
        </a:p>
      </dgm:t>
    </dgm:pt>
    <dgm:pt modelId="{E68EF388-68A2-41C2-9F53-EA3265B27B13}" type="parTrans" cxnId="{AF109AF2-5C8E-4F02-B1F9-7BE249288D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CDE1F70-FCE5-4BD7-AF48-D5CAD887891F}" type="sibTrans" cxnId="{AF109AF2-5C8E-4F02-B1F9-7BE249288D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68C874-F18D-4B88-B454-2C2C05C9D28C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Простейший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туризм</a:t>
          </a:r>
        </a:p>
      </dgm:t>
    </dgm:pt>
    <dgm:pt modelId="{73246EDB-E63C-4532-955C-D97B7113C288}" type="parTrans" cxnId="{50853C87-F282-4A75-9BE0-C103245186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5BF1AC-716F-4BE3-8456-9C30F55B322E}" type="sibTrans" cxnId="{50853C87-F282-4A75-9BE0-C103245186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95AFAB-4323-4998-A75B-9AB4736B81AD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Пеший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Лыжный</a:t>
          </a:r>
        </a:p>
      </dgm:t>
    </dgm:pt>
    <dgm:pt modelId="{1A4753E3-DE4B-4F2B-B33B-2E99D39E1D52}" type="parTrans" cxnId="{E4DBAA12-2CB7-4DAE-94BF-605306A5E2D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4C1A018-83FE-418C-A2AC-528B06F0FF03}" type="sibTrans" cxnId="{E4DBAA12-2CB7-4DAE-94BF-605306A5E2D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9308B64-5607-493F-8EBF-BF33CC057CCA}" type="pres">
      <dgm:prSet presAssocID="{A2A8181A-A158-4880-9077-DD20EB9994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0C4DA8-887A-4FF1-BEEE-061ACC62D8AE}" type="pres">
      <dgm:prSet presAssocID="{BCC92890-5D3E-4A78-A513-0D5BE6BD87A4}" presName="hierRoot1" presStyleCnt="0">
        <dgm:presLayoutVars>
          <dgm:hierBranch/>
        </dgm:presLayoutVars>
      </dgm:prSet>
      <dgm:spPr/>
    </dgm:pt>
    <dgm:pt modelId="{FBC1992E-9215-4488-91AF-D2C428276A3C}" type="pres">
      <dgm:prSet presAssocID="{BCC92890-5D3E-4A78-A513-0D5BE6BD87A4}" presName="rootComposite1" presStyleCnt="0"/>
      <dgm:spPr/>
    </dgm:pt>
    <dgm:pt modelId="{C78ABD83-7797-451C-BBF0-06E46DDE4740}" type="pres">
      <dgm:prSet presAssocID="{BCC92890-5D3E-4A78-A513-0D5BE6BD87A4}" presName="rootText1" presStyleLbl="node0" presStyleIdx="0" presStyleCnt="1" custScaleX="158457" custScaleY="116847" custLinFactNeighborX="1982" custLinFactNeighborY="-91862">
        <dgm:presLayoutVars>
          <dgm:chPref val="3"/>
        </dgm:presLayoutVars>
      </dgm:prSet>
      <dgm:spPr/>
    </dgm:pt>
    <dgm:pt modelId="{852D6D62-6C34-48E9-98B3-916D5B415EA6}" type="pres">
      <dgm:prSet presAssocID="{BCC92890-5D3E-4A78-A513-0D5BE6BD87A4}" presName="rootConnector1" presStyleLbl="node1" presStyleIdx="0" presStyleCnt="0"/>
      <dgm:spPr/>
    </dgm:pt>
    <dgm:pt modelId="{66C3040E-D2F1-4278-AEB3-28C40CCA67A1}" type="pres">
      <dgm:prSet presAssocID="{BCC92890-5D3E-4A78-A513-0D5BE6BD87A4}" presName="hierChild2" presStyleCnt="0"/>
      <dgm:spPr/>
    </dgm:pt>
    <dgm:pt modelId="{59DA5B40-D23F-4BE3-A8DD-095A69156B8A}" type="pres">
      <dgm:prSet presAssocID="{CDAC02B3-71C7-4B07-B2AC-B435DFB45282}" presName="Name35" presStyleLbl="parChTrans1D2" presStyleIdx="0" presStyleCnt="4"/>
      <dgm:spPr/>
    </dgm:pt>
    <dgm:pt modelId="{3DCEE4B4-6EA7-41AE-9D45-D6AB37B8C9C1}" type="pres">
      <dgm:prSet presAssocID="{D6570C34-DABE-4B90-90AB-BD01DD740D00}" presName="hierRoot2" presStyleCnt="0">
        <dgm:presLayoutVars>
          <dgm:hierBranch/>
        </dgm:presLayoutVars>
      </dgm:prSet>
      <dgm:spPr/>
    </dgm:pt>
    <dgm:pt modelId="{31FD5A04-C78B-435D-84DA-E192D51AFBA1}" type="pres">
      <dgm:prSet presAssocID="{D6570C34-DABE-4B90-90AB-BD01DD740D00}" presName="rootComposite" presStyleCnt="0"/>
      <dgm:spPr/>
    </dgm:pt>
    <dgm:pt modelId="{68F00A1C-D555-4190-8644-427E675818B9}" type="pres">
      <dgm:prSet presAssocID="{D6570C34-DABE-4B90-90AB-BD01DD740D00}" presName="rootText" presStyleLbl="node2" presStyleIdx="0" presStyleCnt="4" custLinFactNeighborX="-240" custLinFactNeighborY="-66988">
        <dgm:presLayoutVars>
          <dgm:chPref val="3"/>
        </dgm:presLayoutVars>
      </dgm:prSet>
      <dgm:spPr/>
    </dgm:pt>
    <dgm:pt modelId="{8F88DF37-E768-45A0-97FA-666063638EF1}" type="pres">
      <dgm:prSet presAssocID="{D6570C34-DABE-4B90-90AB-BD01DD740D00}" presName="rootConnector" presStyleLbl="node2" presStyleIdx="0" presStyleCnt="4"/>
      <dgm:spPr/>
    </dgm:pt>
    <dgm:pt modelId="{805D89D2-48E6-4CB0-BAAF-AD13D3996B2B}" type="pres">
      <dgm:prSet presAssocID="{D6570C34-DABE-4B90-90AB-BD01DD740D00}" presName="hierChild4" presStyleCnt="0"/>
      <dgm:spPr/>
    </dgm:pt>
    <dgm:pt modelId="{5B7CC9AE-8DD0-4DBA-BE15-192E5C6801FF}" type="pres">
      <dgm:prSet presAssocID="{E1ED354D-3021-4FB0-85F4-FEEF05078531}" presName="Name35" presStyleLbl="parChTrans1D3" presStyleIdx="0" presStyleCnt="4"/>
      <dgm:spPr/>
    </dgm:pt>
    <dgm:pt modelId="{8A6E05AD-F618-4513-96DE-6BA0445219C9}" type="pres">
      <dgm:prSet presAssocID="{B1057037-A8CB-4746-A9C4-ABE41ADA2C95}" presName="hierRoot2" presStyleCnt="0">
        <dgm:presLayoutVars>
          <dgm:hierBranch val="r"/>
        </dgm:presLayoutVars>
      </dgm:prSet>
      <dgm:spPr/>
    </dgm:pt>
    <dgm:pt modelId="{74644A98-9E4B-4290-8223-67C7F4004BC1}" type="pres">
      <dgm:prSet presAssocID="{B1057037-A8CB-4746-A9C4-ABE41ADA2C95}" presName="rootComposite" presStyleCnt="0"/>
      <dgm:spPr/>
    </dgm:pt>
    <dgm:pt modelId="{EF7E1D52-34C9-4357-9151-6C41BEB75D22}" type="pres">
      <dgm:prSet presAssocID="{B1057037-A8CB-4746-A9C4-ABE41ADA2C95}" presName="rootText" presStyleLbl="node3" presStyleIdx="0" presStyleCnt="4" custScaleY="250318" custLinFactNeighborX="-240" custLinFactNeighborY="-211">
        <dgm:presLayoutVars>
          <dgm:chPref val="3"/>
        </dgm:presLayoutVars>
      </dgm:prSet>
      <dgm:spPr/>
    </dgm:pt>
    <dgm:pt modelId="{F70B507E-B1CF-4E4A-ADCB-0C9487C0A715}" type="pres">
      <dgm:prSet presAssocID="{B1057037-A8CB-4746-A9C4-ABE41ADA2C95}" presName="rootConnector" presStyleLbl="node3" presStyleIdx="0" presStyleCnt="4"/>
      <dgm:spPr/>
    </dgm:pt>
    <dgm:pt modelId="{EE7CC918-D1CD-4D3C-A0FB-4127A47F877D}" type="pres">
      <dgm:prSet presAssocID="{B1057037-A8CB-4746-A9C4-ABE41ADA2C95}" presName="hierChild4" presStyleCnt="0"/>
      <dgm:spPr/>
    </dgm:pt>
    <dgm:pt modelId="{DCEBAD51-C0CE-408C-A861-FD90C8E9513A}" type="pres">
      <dgm:prSet presAssocID="{B1057037-A8CB-4746-A9C4-ABE41ADA2C95}" presName="hierChild5" presStyleCnt="0"/>
      <dgm:spPr/>
    </dgm:pt>
    <dgm:pt modelId="{F519150B-FB27-479E-BCB8-5993F96B469A}" type="pres">
      <dgm:prSet presAssocID="{D6570C34-DABE-4B90-90AB-BD01DD740D00}" presName="hierChild5" presStyleCnt="0"/>
      <dgm:spPr/>
    </dgm:pt>
    <dgm:pt modelId="{15ED64EE-F3BA-4BCD-B2D4-142DD35F8D15}" type="pres">
      <dgm:prSet presAssocID="{739F1A39-A769-4156-B6AA-97E07AE1117A}" presName="Name35" presStyleLbl="parChTrans1D2" presStyleIdx="1" presStyleCnt="4"/>
      <dgm:spPr/>
    </dgm:pt>
    <dgm:pt modelId="{9F8AE79B-A053-4B13-ADB2-186595D7162E}" type="pres">
      <dgm:prSet presAssocID="{BCC6EDB3-A3E0-4EE2-B19D-267190F59F7A}" presName="hierRoot2" presStyleCnt="0">
        <dgm:presLayoutVars>
          <dgm:hierBranch/>
        </dgm:presLayoutVars>
      </dgm:prSet>
      <dgm:spPr/>
    </dgm:pt>
    <dgm:pt modelId="{27E4FFA6-ABB5-4D1F-BBAA-4EC1DAE560A9}" type="pres">
      <dgm:prSet presAssocID="{BCC6EDB3-A3E0-4EE2-B19D-267190F59F7A}" presName="rootComposite" presStyleCnt="0"/>
      <dgm:spPr/>
    </dgm:pt>
    <dgm:pt modelId="{65BC261E-92F2-4B45-8625-2C404141C67F}" type="pres">
      <dgm:prSet presAssocID="{BCC6EDB3-A3E0-4EE2-B19D-267190F59F7A}" presName="rootText" presStyleLbl="node2" presStyleIdx="1" presStyleCnt="4" custLinFactNeighborX="4025" custLinFactNeighborY="-66988">
        <dgm:presLayoutVars>
          <dgm:chPref val="3"/>
        </dgm:presLayoutVars>
      </dgm:prSet>
      <dgm:spPr/>
    </dgm:pt>
    <dgm:pt modelId="{5EC1795B-A831-4260-A506-8B855BA2DC9E}" type="pres">
      <dgm:prSet presAssocID="{BCC6EDB3-A3E0-4EE2-B19D-267190F59F7A}" presName="rootConnector" presStyleLbl="node2" presStyleIdx="1" presStyleCnt="4"/>
      <dgm:spPr/>
    </dgm:pt>
    <dgm:pt modelId="{AF12F611-79FA-43FD-B646-CF6F57E74D69}" type="pres">
      <dgm:prSet presAssocID="{BCC6EDB3-A3E0-4EE2-B19D-267190F59F7A}" presName="hierChild4" presStyleCnt="0"/>
      <dgm:spPr/>
    </dgm:pt>
    <dgm:pt modelId="{B39FA47E-F200-4A95-A238-222FCDD518A8}" type="pres">
      <dgm:prSet presAssocID="{310E6FB5-874A-461F-865F-2D3B797173BD}" presName="Name35" presStyleLbl="parChTrans1D3" presStyleIdx="1" presStyleCnt="4"/>
      <dgm:spPr/>
    </dgm:pt>
    <dgm:pt modelId="{2F0B0C2D-A205-4759-B234-24F564070C83}" type="pres">
      <dgm:prSet presAssocID="{4C103600-5C1B-42C0-9CE6-65B124A7C311}" presName="hierRoot2" presStyleCnt="0">
        <dgm:presLayoutVars>
          <dgm:hierBranch val="r"/>
        </dgm:presLayoutVars>
      </dgm:prSet>
      <dgm:spPr/>
    </dgm:pt>
    <dgm:pt modelId="{E7FC293D-47D9-48BA-8AFC-EEF064B020FD}" type="pres">
      <dgm:prSet presAssocID="{4C103600-5C1B-42C0-9CE6-65B124A7C311}" presName="rootComposite" presStyleCnt="0"/>
      <dgm:spPr/>
    </dgm:pt>
    <dgm:pt modelId="{63BFABDE-D410-422F-9110-E18296D01EAB}" type="pres">
      <dgm:prSet presAssocID="{4C103600-5C1B-42C0-9CE6-65B124A7C311}" presName="rootText" presStyleLbl="node3" presStyleIdx="1" presStyleCnt="4" custScaleY="183507" custLinFactNeighborX="4025" custLinFactNeighborY="-8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3F0AE-AD45-4F9F-BB16-62CE1482B31A}" type="pres">
      <dgm:prSet presAssocID="{4C103600-5C1B-42C0-9CE6-65B124A7C311}" presName="rootConnector" presStyleLbl="node3" presStyleIdx="1" presStyleCnt="4"/>
      <dgm:spPr/>
    </dgm:pt>
    <dgm:pt modelId="{E9E1B5CC-5460-4911-BC03-74F60E7226F1}" type="pres">
      <dgm:prSet presAssocID="{4C103600-5C1B-42C0-9CE6-65B124A7C311}" presName="hierChild4" presStyleCnt="0"/>
      <dgm:spPr/>
    </dgm:pt>
    <dgm:pt modelId="{2EF9FE64-13BA-4D25-8B29-3FB480F27011}" type="pres">
      <dgm:prSet presAssocID="{4C103600-5C1B-42C0-9CE6-65B124A7C311}" presName="hierChild5" presStyleCnt="0"/>
      <dgm:spPr/>
    </dgm:pt>
    <dgm:pt modelId="{CD9B76CF-952D-4B85-9308-FE8F37A7F025}" type="pres">
      <dgm:prSet presAssocID="{BCC6EDB3-A3E0-4EE2-B19D-267190F59F7A}" presName="hierChild5" presStyleCnt="0"/>
      <dgm:spPr/>
    </dgm:pt>
    <dgm:pt modelId="{2243900D-46B9-40C6-9006-30D83BF42C53}" type="pres">
      <dgm:prSet presAssocID="{D3474625-EA74-4E1E-9F52-6FA303E30B38}" presName="Name35" presStyleLbl="parChTrans1D2" presStyleIdx="2" presStyleCnt="4"/>
      <dgm:spPr/>
    </dgm:pt>
    <dgm:pt modelId="{B6563C14-7D06-4EE7-8DE0-1C1D05B6DD60}" type="pres">
      <dgm:prSet presAssocID="{B8936719-CA07-4E89-B38B-03E903D7EE3B}" presName="hierRoot2" presStyleCnt="0">
        <dgm:presLayoutVars>
          <dgm:hierBranch/>
        </dgm:presLayoutVars>
      </dgm:prSet>
      <dgm:spPr/>
    </dgm:pt>
    <dgm:pt modelId="{FDA1EF67-1EF1-4E14-A487-C2661645EB5D}" type="pres">
      <dgm:prSet presAssocID="{B8936719-CA07-4E89-B38B-03E903D7EE3B}" presName="rootComposite" presStyleCnt="0"/>
      <dgm:spPr/>
    </dgm:pt>
    <dgm:pt modelId="{CFE1DC11-A957-46C6-8B24-7F9EECB9F728}" type="pres">
      <dgm:prSet presAssocID="{B8936719-CA07-4E89-B38B-03E903D7EE3B}" presName="rootText" presStyleLbl="node2" presStyleIdx="2" presStyleCnt="4" custLinFactNeighborX="-61" custLinFactNeighborY="-66988">
        <dgm:presLayoutVars>
          <dgm:chPref val="3"/>
        </dgm:presLayoutVars>
      </dgm:prSet>
      <dgm:spPr/>
    </dgm:pt>
    <dgm:pt modelId="{41054C45-2707-49F1-A2F1-4C607BA2EB4A}" type="pres">
      <dgm:prSet presAssocID="{B8936719-CA07-4E89-B38B-03E903D7EE3B}" presName="rootConnector" presStyleLbl="node2" presStyleIdx="2" presStyleCnt="4"/>
      <dgm:spPr/>
    </dgm:pt>
    <dgm:pt modelId="{1D4B71AE-E2B0-4413-8396-AC9554F60CBB}" type="pres">
      <dgm:prSet presAssocID="{B8936719-CA07-4E89-B38B-03E903D7EE3B}" presName="hierChild4" presStyleCnt="0"/>
      <dgm:spPr/>
    </dgm:pt>
    <dgm:pt modelId="{E6CE72D1-2F37-4C8A-B767-581596FAF6CE}" type="pres">
      <dgm:prSet presAssocID="{E68EF388-68A2-41C2-9F53-EA3265B27B13}" presName="Name35" presStyleLbl="parChTrans1D3" presStyleIdx="2" presStyleCnt="4"/>
      <dgm:spPr/>
    </dgm:pt>
    <dgm:pt modelId="{9A4DCE3C-045D-4C11-865B-6D4E6DA32573}" type="pres">
      <dgm:prSet presAssocID="{47D9A4E5-B49E-46CB-94F1-97142B927DA4}" presName="hierRoot2" presStyleCnt="0">
        <dgm:presLayoutVars>
          <dgm:hierBranch val="r"/>
        </dgm:presLayoutVars>
      </dgm:prSet>
      <dgm:spPr/>
    </dgm:pt>
    <dgm:pt modelId="{81256752-8324-44C7-AD73-142A6F84CA99}" type="pres">
      <dgm:prSet presAssocID="{47D9A4E5-B49E-46CB-94F1-97142B927DA4}" presName="rootComposite" presStyleCnt="0"/>
      <dgm:spPr/>
    </dgm:pt>
    <dgm:pt modelId="{1618453F-BEDC-4924-8662-63F04BE6CF65}" type="pres">
      <dgm:prSet presAssocID="{47D9A4E5-B49E-46CB-94F1-97142B927DA4}" presName="rootText" presStyleLbl="node3" presStyleIdx="2" presStyleCnt="4" custScaleY="216913" custLinFactNeighborX="-61" custLinFactNeighborY="-75370">
        <dgm:presLayoutVars>
          <dgm:chPref val="3"/>
        </dgm:presLayoutVars>
      </dgm:prSet>
      <dgm:spPr/>
    </dgm:pt>
    <dgm:pt modelId="{DEC3A0FC-9C5D-4DF3-A896-C8F2B469A4D6}" type="pres">
      <dgm:prSet presAssocID="{47D9A4E5-B49E-46CB-94F1-97142B927DA4}" presName="rootConnector" presStyleLbl="node3" presStyleIdx="2" presStyleCnt="4"/>
      <dgm:spPr/>
    </dgm:pt>
    <dgm:pt modelId="{4F94BA83-B9D0-40CC-BD8D-3E62DE8F049E}" type="pres">
      <dgm:prSet presAssocID="{47D9A4E5-B49E-46CB-94F1-97142B927DA4}" presName="hierChild4" presStyleCnt="0"/>
      <dgm:spPr/>
    </dgm:pt>
    <dgm:pt modelId="{599084FB-E2CD-4E50-B56F-4E6715D63CC1}" type="pres">
      <dgm:prSet presAssocID="{47D9A4E5-B49E-46CB-94F1-97142B927DA4}" presName="hierChild5" presStyleCnt="0"/>
      <dgm:spPr/>
    </dgm:pt>
    <dgm:pt modelId="{C0C2824D-0880-43E6-92A9-828AB4872F57}" type="pres">
      <dgm:prSet presAssocID="{B8936719-CA07-4E89-B38B-03E903D7EE3B}" presName="hierChild5" presStyleCnt="0"/>
      <dgm:spPr/>
    </dgm:pt>
    <dgm:pt modelId="{68954337-12BF-4522-8A10-67721616EA46}" type="pres">
      <dgm:prSet presAssocID="{73246EDB-E63C-4532-955C-D97B7113C288}" presName="Name35" presStyleLbl="parChTrans1D2" presStyleIdx="3" presStyleCnt="4"/>
      <dgm:spPr/>
    </dgm:pt>
    <dgm:pt modelId="{63E42BAF-3AC5-4852-B198-62F6CEC9797E}" type="pres">
      <dgm:prSet presAssocID="{4C68C874-F18D-4B88-B454-2C2C05C9D28C}" presName="hierRoot2" presStyleCnt="0">
        <dgm:presLayoutVars>
          <dgm:hierBranch/>
        </dgm:presLayoutVars>
      </dgm:prSet>
      <dgm:spPr/>
    </dgm:pt>
    <dgm:pt modelId="{368F1347-D549-412F-BA9B-7DFBDE6651A3}" type="pres">
      <dgm:prSet presAssocID="{4C68C874-F18D-4B88-B454-2C2C05C9D28C}" presName="rootComposite" presStyleCnt="0"/>
      <dgm:spPr/>
    </dgm:pt>
    <dgm:pt modelId="{3D2E74A7-2F53-4A4D-BA60-AC6AFE535E79}" type="pres">
      <dgm:prSet presAssocID="{4C68C874-F18D-4B88-B454-2C2C05C9D28C}" presName="rootText" presStyleLbl="node2" presStyleIdx="3" presStyleCnt="4" custLinFactNeighborX="4203" custLinFactNeighborY="-66988">
        <dgm:presLayoutVars>
          <dgm:chPref val="3"/>
        </dgm:presLayoutVars>
      </dgm:prSet>
      <dgm:spPr/>
    </dgm:pt>
    <dgm:pt modelId="{2D0B9885-D472-4FB3-A9C1-FD4E3C94BA6F}" type="pres">
      <dgm:prSet presAssocID="{4C68C874-F18D-4B88-B454-2C2C05C9D28C}" presName="rootConnector" presStyleLbl="node2" presStyleIdx="3" presStyleCnt="4"/>
      <dgm:spPr/>
    </dgm:pt>
    <dgm:pt modelId="{EEBC9400-9770-4528-BE89-BD6649603CAB}" type="pres">
      <dgm:prSet presAssocID="{4C68C874-F18D-4B88-B454-2C2C05C9D28C}" presName="hierChild4" presStyleCnt="0"/>
      <dgm:spPr/>
    </dgm:pt>
    <dgm:pt modelId="{3AEB6672-9437-42EC-A95A-5431DA9DA090}" type="pres">
      <dgm:prSet presAssocID="{1A4753E3-DE4B-4F2B-B33B-2E99D39E1D52}" presName="Name35" presStyleLbl="parChTrans1D3" presStyleIdx="3" presStyleCnt="4"/>
      <dgm:spPr/>
    </dgm:pt>
    <dgm:pt modelId="{4643E723-3A38-4A73-908D-4F9FD76B39FD}" type="pres">
      <dgm:prSet presAssocID="{9095AFAB-4323-4998-A75B-9AB4736B81AD}" presName="hierRoot2" presStyleCnt="0">
        <dgm:presLayoutVars>
          <dgm:hierBranch val="r"/>
        </dgm:presLayoutVars>
      </dgm:prSet>
      <dgm:spPr/>
    </dgm:pt>
    <dgm:pt modelId="{43522D23-DA04-439D-875E-9864583F3FFC}" type="pres">
      <dgm:prSet presAssocID="{9095AFAB-4323-4998-A75B-9AB4736B81AD}" presName="rootComposite" presStyleCnt="0"/>
      <dgm:spPr/>
    </dgm:pt>
    <dgm:pt modelId="{E97D2F8A-1031-45DD-A1F7-139BF4E47F7D}" type="pres">
      <dgm:prSet presAssocID="{9095AFAB-4323-4998-A75B-9AB4736B81AD}" presName="rootText" presStyleLbl="node3" presStyleIdx="3" presStyleCnt="4" custLinFactNeighborX="28" custLinFactNeighborY="-83723">
        <dgm:presLayoutVars>
          <dgm:chPref val="3"/>
        </dgm:presLayoutVars>
      </dgm:prSet>
      <dgm:spPr/>
    </dgm:pt>
    <dgm:pt modelId="{BAEA39E7-69E0-4D02-B330-A99442F8D569}" type="pres">
      <dgm:prSet presAssocID="{9095AFAB-4323-4998-A75B-9AB4736B81AD}" presName="rootConnector" presStyleLbl="node3" presStyleIdx="3" presStyleCnt="4"/>
      <dgm:spPr/>
    </dgm:pt>
    <dgm:pt modelId="{560D42BD-F99B-4102-A0AB-CBB15C73EA8A}" type="pres">
      <dgm:prSet presAssocID="{9095AFAB-4323-4998-A75B-9AB4736B81AD}" presName="hierChild4" presStyleCnt="0"/>
      <dgm:spPr/>
    </dgm:pt>
    <dgm:pt modelId="{CC60C9C3-6188-42D0-AD68-159364CF1EF8}" type="pres">
      <dgm:prSet presAssocID="{9095AFAB-4323-4998-A75B-9AB4736B81AD}" presName="hierChild5" presStyleCnt="0"/>
      <dgm:spPr/>
    </dgm:pt>
    <dgm:pt modelId="{E483218A-AB43-4465-AE6E-D57B7CD97D14}" type="pres">
      <dgm:prSet presAssocID="{4C68C874-F18D-4B88-B454-2C2C05C9D28C}" presName="hierChild5" presStyleCnt="0"/>
      <dgm:spPr/>
    </dgm:pt>
    <dgm:pt modelId="{9A275174-22F8-4033-A63A-143D422EB92D}" type="pres">
      <dgm:prSet presAssocID="{BCC92890-5D3E-4A78-A513-0D5BE6BD87A4}" presName="hierChild3" presStyleCnt="0"/>
      <dgm:spPr/>
    </dgm:pt>
  </dgm:ptLst>
  <dgm:cxnLst>
    <dgm:cxn modelId="{7C5468E9-AB57-4349-8083-0C3312D61209}" type="presOf" srcId="{D6570C34-DABE-4B90-90AB-BD01DD740D00}" destId="{68F00A1C-D555-4190-8644-427E675818B9}" srcOrd="0" destOrd="0" presId="urn:microsoft.com/office/officeart/2005/8/layout/orgChart1"/>
    <dgm:cxn modelId="{686D9868-5E3F-42D6-9636-46B7DD901733}" type="presOf" srcId="{CDAC02B3-71C7-4B07-B2AC-B435DFB45282}" destId="{59DA5B40-D23F-4BE3-A8DD-095A69156B8A}" srcOrd="0" destOrd="0" presId="urn:microsoft.com/office/officeart/2005/8/layout/orgChart1"/>
    <dgm:cxn modelId="{A275BE6C-3476-4F56-89C4-29F445CF4BDA}" type="presOf" srcId="{47D9A4E5-B49E-46CB-94F1-97142B927DA4}" destId="{1618453F-BEDC-4924-8662-63F04BE6CF65}" srcOrd="0" destOrd="0" presId="urn:microsoft.com/office/officeart/2005/8/layout/orgChart1"/>
    <dgm:cxn modelId="{68CAA79A-483B-4B61-9816-DBF4E2C09AAE}" srcId="{D6570C34-DABE-4B90-90AB-BD01DD740D00}" destId="{B1057037-A8CB-4746-A9C4-ABE41ADA2C95}" srcOrd="0" destOrd="0" parTransId="{E1ED354D-3021-4FB0-85F4-FEEF05078531}" sibTransId="{4594AE76-2517-49CE-9260-BB63E59AC3A3}"/>
    <dgm:cxn modelId="{5AC9F91B-3937-4A1D-B68E-E2E7111121DC}" srcId="{A2A8181A-A158-4880-9077-DD20EB9994CB}" destId="{BCC92890-5D3E-4A78-A513-0D5BE6BD87A4}" srcOrd="0" destOrd="0" parTransId="{F5D5B66F-1AE0-4568-801A-54F1C0638288}" sibTransId="{2CB8B739-A0F1-4A92-9693-CBF23A4985F0}"/>
    <dgm:cxn modelId="{615295D1-A17F-4CF1-9FCC-F2C4EB80E325}" type="presOf" srcId="{BCC92890-5D3E-4A78-A513-0D5BE6BD87A4}" destId="{C78ABD83-7797-451C-BBF0-06E46DDE4740}" srcOrd="0" destOrd="0" presId="urn:microsoft.com/office/officeart/2005/8/layout/orgChart1"/>
    <dgm:cxn modelId="{9325AE9C-C1E7-460B-8846-F1354340B4F4}" type="presOf" srcId="{4C103600-5C1B-42C0-9CE6-65B124A7C311}" destId="{63BFABDE-D410-422F-9110-E18296D01EAB}" srcOrd="0" destOrd="0" presId="urn:microsoft.com/office/officeart/2005/8/layout/orgChart1"/>
    <dgm:cxn modelId="{AF109AF2-5C8E-4F02-B1F9-7BE249288D1D}" srcId="{B8936719-CA07-4E89-B38B-03E903D7EE3B}" destId="{47D9A4E5-B49E-46CB-94F1-97142B927DA4}" srcOrd="0" destOrd="0" parTransId="{E68EF388-68A2-41C2-9F53-EA3265B27B13}" sibTransId="{7CDE1F70-FCE5-4BD7-AF48-D5CAD887891F}"/>
    <dgm:cxn modelId="{6FF0DFC2-3169-40B4-89E2-7077375C5EBC}" type="presOf" srcId="{4C68C874-F18D-4B88-B454-2C2C05C9D28C}" destId="{2D0B9885-D472-4FB3-A9C1-FD4E3C94BA6F}" srcOrd="1" destOrd="0" presId="urn:microsoft.com/office/officeart/2005/8/layout/orgChart1"/>
    <dgm:cxn modelId="{348D93AB-4D7B-4F9F-9921-3F0A4E24DBAE}" type="presOf" srcId="{B1057037-A8CB-4746-A9C4-ABE41ADA2C95}" destId="{EF7E1D52-34C9-4357-9151-6C41BEB75D22}" srcOrd="0" destOrd="0" presId="urn:microsoft.com/office/officeart/2005/8/layout/orgChart1"/>
    <dgm:cxn modelId="{19560A75-0552-49F7-A519-377067535253}" srcId="{BCC92890-5D3E-4A78-A513-0D5BE6BD87A4}" destId="{B8936719-CA07-4E89-B38B-03E903D7EE3B}" srcOrd="2" destOrd="0" parTransId="{D3474625-EA74-4E1E-9F52-6FA303E30B38}" sibTransId="{E04D9A42-B976-4648-A5EC-609EA097F448}"/>
    <dgm:cxn modelId="{821A650A-C1E2-40EB-9B82-E52F0C7FE6E5}" type="presOf" srcId="{73246EDB-E63C-4532-955C-D97B7113C288}" destId="{68954337-12BF-4522-8A10-67721616EA46}" srcOrd="0" destOrd="0" presId="urn:microsoft.com/office/officeart/2005/8/layout/orgChart1"/>
    <dgm:cxn modelId="{C62629B5-C984-4370-9B19-CF98F46D7472}" type="presOf" srcId="{B8936719-CA07-4E89-B38B-03E903D7EE3B}" destId="{CFE1DC11-A957-46C6-8B24-7F9EECB9F728}" srcOrd="0" destOrd="0" presId="urn:microsoft.com/office/officeart/2005/8/layout/orgChart1"/>
    <dgm:cxn modelId="{E4DBAA12-2CB7-4DAE-94BF-605306A5E2D8}" srcId="{4C68C874-F18D-4B88-B454-2C2C05C9D28C}" destId="{9095AFAB-4323-4998-A75B-9AB4736B81AD}" srcOrd="0" destOrd="0" parTransId="{1A4753E3-DE4B-4F2B-B33B-2E99D39E1D52}" sibTransId="{94C1A018-83FE-418C-A2AC-528B06F0FF03}"/>
    <dgm:cxn modelId="{9E87A5C9-B7E3-4462-BF98-B9B46AB2E868}" type="presOf" srcId="{9095AFAB-4323-4998-A75B-9AB4736B81AD}" destId="{E97D2F8A-1031-45DD-A1F7-139BF4E47F7D}" srcOrd="0" destOrd="0" presId="urn:microsoft.com/office/officeart/2005/8/layout/orgChart1"/>
    <dgm:cxn modelId="{7B2E967D-B6B0-4761-8470-24BA52E88F5B}" type="presOf" srcId="{E68EF388-68A2-41C2-9F53-EA3265B27B13}" destId="{E6CE72D1-2F37-4C8A-B767-581596FAF6CE}" srcOrd="0" destOrd="0" presId="urn:microsoft.com/office/officeart/2005/8/layout/orgChart1"/>
    <dgm:cxn modelId="{FBB31FE2-B587-4ED9-907F-ADC2767FF9E1}" type="presOf" srcId="{BCC92890-5D3E-4A78-A513-0D5BE6BD87A4}" destId="{852D6D62-6C34-48E9-98B3-916D5B415EA6}" srcOrd="1" destOrd="0" presId="urn:microsoft.com/office/officeart/2005/8/layout/orgChart1"/>
    <dgm:cxn modelId="{F3F410A4-70E7-4F17-B813-DB8F9A7DF775}" type="presOf" srcId="{BCC6EDB3-A3E0-4EE2-B19D-267190F59F7A}" destId="{5EC1795B-A831-4260-A506-8B855BA2DC9E}" srcOrd="1" destOrd="0" presId="urn:microsoft.com/office/officeart/2005/8/layout/orgChart1"/>
    <dgm:cxn modelId="{0DB9C2FD-D431-488F-96C2-B7AC45AB46F4}" type="presOf" srcId="{B1057037-A8CB-4746-A9C4-ABE41ADA2C95}" destId="{F70B507E-B1CF-4E4A-ADCB-0C9487C0A715}" srcOrd="1" destOrd="0" presId="urn:microsoft.com/office/officeart/2005/8/layout/orgChart1"/>
    <dgm:cxn modelId="{E6BFC8FD-361D-4FAF-8C73-84C0F9A11C58}" type="presOf" srcId="{9095AFAB-4323-4998-A75B-9AB4736B81AD}" destId="{BAEA39E7-69E0-4D02-B330-A99442F8D569}" srcOrd="1" destOrd="0" presId="urn:microsoft.com/office/officeart/2005/8/layout/orgChart1"/>
    <dgm:cxn modelId="{4814A12F-B610-4554-AEA1-3674D485820F}" srcId="{BCC92890-5D3E-4A78-A513-0D5BE6BD87A4}" destId="{D6570C34-DABE-4B90-90AB-BD01DD740D00}" srcOrd="0" destOrd="0" parTransId="{CDAC02B3-71C7-4B07-B2AC-B435DFB45282}" sibTransId="{D597940B-FF41-4F39-A6FF-5F425D361CCC}"/>
    <dgm:cxn modelId="{77499437-A3A9-4A7C-A276-E88AF5578070}" type="presOf" srcId="{4C103600-5C1B-42C0-9CE6-65B124A7C311}" destId="{5E43F0AE-AD45-4F9F-BB16-62CE1482B31A}" srcOrd="1" destOrd="0" presId="urn:microsoft.com/office/officeart/2005/8/layout/orgChart1"/>
    <dgm:cxn modelId="{7FB34F38-BF83-4653-A6F3-67F8AF0A9ABA}" srcId="{BCC92890-5D3E-4A78-A513-0D5BE6BD87A4}" destId="{BCC6EDB3-A3E0-4EE2-B19D-267190F59F7A}" srcOrd="1" destOrd="0" parTransId="{739F1A39-A769-4156-B6AA-97E07AE1117A}" sibTransId="{EB083C51-BC01-4598-8853-69BF775C9EAE}"/>
    <dgm:cxn modelId="{7F9B7DB6-7478-4EA4-B650-B5DCE27CB4DF}" type="presOf" srcId="{739F1A39-A769-4156-B6AA-97E07AE1117A}" destId="{15ED64EE-F3BA-4BCD-B2D4-142DD35F8D15}" srcOrd="0" destOrd="0" presId="urn:microsoft.com/office/officeart/2005/8/layout/orgChart1"/>
    <dgm:cxn modelId="{5F9BABFC-42AE-42A5-9125-690F83BC567A}" type="presOf" srcId="{E1ED354D-3021-4FB0-85F4-FEEF05078531}" destId="{5B7CC9AE-8DD0-4DBA-BE15-192E5C6801FF}" srcOrd="0" destOrd="0" presId="urn:microsoft.com/office/officeart/2005/8/layout/orgChart1"/>
    <dgm:cxn modelId="{49E18E37-25E7-4495-AA74-2719E8BA5EED}" type="presOf" srcId="{4C68C874-F18D-4B88-B454-2C2C05C9D28C}" destId="{3D2E74A7-2F53-4A4D-BA60-AC6AFE535E79}" srcOrd="0" destOrd="0" presId="urn:microsoft.com/office/officeart/2005/8/layout/orgChart1"/>
    <dgm:cxn modelId="{1522EBD9-56BA-4361-A260-5CFFC8D0BED3}" srcId="{BCC6EDB3-A3E0-4EE2-B19D-267190F59F7A}" destId="{4C103600-5C1B-42C0-9CE6-65B124A7C311}" srcOrd="0" destOrd="0" parTransId="{310E6FB5-874A-461F-865F-2D3B797173BD}" sibTransId="{36C7BA65-F09E-46D0-AC81-A0146B07F35F}"/>
    <dgm:cxn modelId="{2FF751A1-E078-4242-9D4C-06A1CFC84BED}" type="presOf" srcId="{BCC6EDB3-A3E0-4EE2-B19D-267190F59F7A}" destId="{65BC261E-92F2-4B45-8625-2C404141C67F}" srcOrd="0" destOrd="0" presId="urn:microsoft.com/office/officeart/2005/8/layout/orgChart1"/>
    <dgm:cxn modelId="{219716A4-001B-47A5-8D80-26A4A225AF71}" type="presOf" srcId="{47D9A4E5-B49E-46CB-94F1-97142B927DA4}" destId="{DEC3A0FC-9C5D-4DF3-A896-C8F2B469A4D6}" srcOrd="1" destOrd="0" presId="urn:microsoft.com/office/officeart/2005/8/layout/orgChart1"/>
    <dgm:cxn modelId="{357A38DE-517B-4432-9670-63D53EE38388}" type="presOf" srcId="{A2A8181A-A158-4880-9077-DD20EB9994CB}" destId="{69308B64-5607-493F-8EBF-BF33CC057CCA}" srcOrd="0" destOrd="0" presId="urn:microsoft.com/office/officeart/2005/8/layout/orgChart1"/>
    <dgm:cxn modelId="{92146A9F-9EB5-4843-8165-E2F917968D66}" type="presOf" srcId="{B8936719-CA07-4E89-B38B-03E903D7EE3B}" destId="{41054C45-2707-49F1-A2F1-4C607BA2EB4A}" srcOrd="1" destOrd="0" presId="urn:microsoft.com/office/officeart/2005/8/layout/orgChart1"/>
    <dgm:cxn modelId="{B0B5286C-7E2F-4242-96D0-F7F39C2CA9AF}" type="presOf" srcId="{310E6FB5-874A-461F-865F-2D3B797173BD}" destId="{B39FA47E-F200-4A95-A238-222FCDD518A8}" srcOrd="0" destOrd="0" presId="urn:microsoft.com/office/officeart/2005/8/layout/orgChart1"/>
    <dgm:cxn modelId="{872D88AF-5F8A-4CA0-9D6B-34EA9A99704B}" type="presOf" srcId="{1A4753E3-DE4B-4F2B-B33B-2E99D39E1D52}" destId="{3AEB6672-9437-42EC-A95A-5431DA9DA090}" srcOrd="0" destOrd="0" presId="urn:microsoft.com/office/officeart/2005/8/layout/orgChart1"/>
    <dgm:cxn modelId="{50853C87-F282-4A75-9BE0-C103245186B0}" srcId="{BCC92890-5D3E-4A78-A513-0D5BE6BD87A4}" destId="{4C68C874-F18D-4B88-B454-2C2C05C9D28C}" srcOrd="3" destOrd="0" parTransId="{73246EDB-E63C-4532-955C-D97B7113C288}" sibTransId="{8E5BF1AC-716F-4BE3-8456-9C30F55B322E}"/>
    <dgm:cxn modelId="{919AD422-AD96-455D-8049-3CAC85D26FFC}" type="presOf" srcId="{D6570C34-DABE-4B90-90AB-BD01DD740D00}" destId="{8F88DF37-E768-45A0-97FA-666063638EF1}" srcOrd="1" destOrd="0" presId="urn:microsoft.com/office/officeart/2005/8/layout/orgChart1"/>
    <dgm:cxn modelId="{983ADA27-84E7-49A6-A634-61F74B71FF3D}" type="presOf" srcId="{D3474625-EA74-4E1E-9F52-6FA303E30B38}" destId="{2243900D-46B9-40C6-9006-30D83BF42C53}" srcOrd="0" destOrd="0" presId="urn:microsoft.com/office/officeart/2005/8/layout/orgChart1"/>
    <dgm:cxn modelId="{F064087A-4CC0-49BB-B7FC-3D755F299B14}" type="presParOf" srcId="{69308B64-5607-493F-8EBF-BF33CC057CCA}" destId="{B00C4DA8-887A-4FF1-BEEE-061ACC62D8AE}" srcOrd="0" destOrd="0" presId="urn:microsoft.com/office/officeart/2005/8/layout/orgChart1"/>
    <dgm:cxn modelId="{2CDE37B4-3204-42E6-B8FD-0D6F33EF52CD}" type="presParOf" srcId="{B00C4DA8-887A-4FF1-BEEE-061ACC62D8AE}" destId="{FBC1992E-9215-4488-91AF-D2C428276A3C}" srcOrd="0" destOrd="0" presId="urn:microsoft.com/office/officeart/2005/8/layout/orgChart1"/>
    <dgm:cxn modelId="{74129088-276D-4E77-8DC5-578EF072C753}" type="presParOf" srcId="{FBC1992E-9215-4488-91AF-D2C428276A3C}" destId="{C78ABD83-7797-451C-BBF0-06E46DDE4740}" srcOrd="0" destOrd="0" presId="urn:microsoft.com/office/officeart/2005/8/layout/orgChart1"/>
    <dgm:cxn modelId="{F481D73E-1055-49A2-8DD9-8EEB01A8CD7F}" type="presParOf" srcId="{FBC1992E-9215-4488-91AF-D2C428276A3C}" destId="{852D6D62-6C34-48E9-98B3-916D5B415EA6}" srcOrd="1" destOrd="0" presId="urn:microsoft.com/office/officeart/2005/8/layout/orgChart1"/>
    <dgm:cxn modelId="{0C87F564-FD1B-40FF-A8B9-B94DE3D51BA5}" type="presParOf" srcId="{B00C4DA8-887A-4FF1-BEEE-061ACC62D8AE}" destId="{66C3040E-D2F1-4278-AEB3-28C40CCA67A1}" srcOrd="1" destOrd="0" presId="urn:microsoft.com/office/officeart/2005/8/layout/orgChart1"/>
    <dgm:cxn modelId="{DF056EF8-354A-4826-A01C-286A7CD6DBC3}" type="presParOf" srcId="{66C3040E-D2F1-4278-AEB3-28C40CCA67A1}" destId="{59DA5B40-D23F-4BE3-A8DD-095A69156B8A}" srcOrd="0" destOrd="0" presId="urn:microsoft.com/office/officeart/2005/8/layout/orgChart1"/>
    <dgm:cxn modelId="{957D8E65-B0F7-4A60-A1A7-B41525B6A068}" type="presParOf" srcId="{66C3040E-D2F1-4278-AEB3-28C40CCA67A1}" destId="{3DCEE4B4-6EA7-41AE-9D45-D6AB37B8C9C1}" srcOrd="1" destOrd="0" presId="urn:microsoft.com/office/officeart/2005/8/layout/orgChart1"/>
    <dgm:cxn modelId="{EE0D3A0A-2F49-483C-ABE6-89CDC2846257}" type="presParOf" srcId="{3DCEE4B4-6EA7-41AE-9D45-D6AB37B8C9C1}" destId="{31FD5A04-C78B-435D-84DA-E192D51AFBA1}" srcOrd="0" destOrd="0" presId="urn:microsoft.com/office/officeart/2005/8/layout/orgChart1"/>
    <dgm:cxn modelId="{940D1639-D9F1-4890-AC1F-BB35DA8A008C}" type="presParOf" srcId="{31FD5A04-C78B-435D-84DA-E192D51AFBA1}" destId="{68F00A1C-D555-4190-8644-427E675818B9}" srcOrd="0" destOrd="0" presId="urn:microsoft.com/office/officeart/2005/8/layout/orgChart1"/>
    <dgm:cxn modelId="{45C06CAA-B672-4B43-A73D-C8B94499B965}" type="presParOf" srcId="{31FD5A04-C78B-435D-84DA-E192D51AFBA1}" destId="{8F88DF37-E768-45A0-97FA-666063638EF1}" srcOrd="1" destOrd="0" presId="urn:microsoft.com/office/officeart/2005/8/layout/orgChart1"/>
    <dgm:cxn modelId="{31B39B43-E239-49A9-859C-84CDDC695246}" type="presParOf" srcId="{3DCEE4B4-6EA7-41AE-9D45-D6AB37B8C9C1}" destId="{805D89D2-48E6-4CB0-BAAF-AD13D3996B2B}" srcOrd="1" destOrd="0" presId="urn:microsoft.com/office/officeart/2005/8/layout/orgChart1"/>
    <dgm:cxn modelId="{2CFF4451-C58B-4468-8912-6C9433DCE081}" type="presParOf" srcId="{805D89D2-48E6-4CB0-BAAF-AD13D3996B2B}" destId="{5B7CC9AE-8DD0-4DBA-BE15-192E5C6801FF}" srcOrd="0" destOrd="0" presId="urn:microsoft.com/office/officeart/2005/8/layout/orgChart1"/>
    <dgm:cxn modelId="{18D6C6EB-A173-4A0E-8854-75A1989C968C}" type="presParOf" srcId="{805D89D2-48E6-4CB0-BAAF-AD13D3996B2B}" destId="{8A6E05AD-F618-4513-96DE-6BA0445219C9}" srcOrd="1" destOrd="0" presId="urn:microsoft.com/office/officeart/2005/8/layout/orgChart1"/>
    <dgm:cxn modelId="{0B5E08FB-EE60-4399-BC2A-DCA351807DD0}" type="presParOf" srcId="{8A6E05AD-F618-4513-96DE-6BA0445219C9}" destId="{74644A98-9E4B-4290-8223-67C7F4004BC1}" srcOrd="0" destOrd="0" presId="urn:microsoft.com/office/officeart/2005/8/layout/orgChart1"/>
    <dgm:cxn modelId="{C2A5BFD9-B7DB-476F-9C80-AE69FD838CE2}" type="presParOf" srcId="{74644A98-9E4B-4290-8223-67C7F4004BC1}" destId="{EF7E1D52-34C9-4357-9151-6C41BEB75D22}" srcOrd="0" destOrd="0" presId="urn:microsoft.com/office/officeart/2005/8/layout/orgChart1"/>
    <dgm:cxn modelId="{574F751B-B976-4974-94EC-BEAFC48BB266}" type="presParOf" srcId="{74644A98-9E4B-4290-8223-67C7F4004BC1}" destId="{F70B507E-B1CF-4E4A-ADCB-0C9487C0A715}" srcOrd="1" destOrd="0" presId="urn:microsoft.com/office/officeart/2005/8/layout/orgChart1"/>
    <dgm:cxn modelId="{62DBA9E5-100A-4BAF-BF78-F3038407C5AA}" type="presParOf" srcId="{8A6E05AD-F618-4513-96DE-6BA0445219C9}" destId="{EE7CC918-D1CD-4D3C-A0FB-4127A47F877D}" srcOrd="1" destOrd="0" presId="urn:microsoft.com/office/officeart/2005/8/layout/orgChart1"/>
    <dgm:cxn modelId="{1455141A-6175-4B73-A085-BA9861EDC40C}" type="presParOf" srcId="{8A6E05AD-F618-4513-96DE-6BA0445219C9}" destId="{DCEBAD51-C0CE-408C-A861-FD90C8E9513A}" srcOrd="2" destOrd="0" presId="urn:microsoft.com/office/officeart/2005/8/layout/orgChart1"/>
    <dgm:cxn modelId="{E0A41C6A-FCEF-497F-AE18-261A8E6179BA}" type="presParOf" srcId="{3DCEE4B4-6EA7-41AE-9D45-D6AB37B8C9C1}" destId="{F519150B-FB27-479E-BCB8-5993F96B469A}" srcOrd="2" destOrd="0" presId="urn:microsoft.com/office/officeart/2005/8/layout/orgChart1"/>
    <dgm:cxn modelId="{5561BE9F-C145-4638-B2F3-D765A50D4336}" type="presParOf" srcId="{66C3040E-D2F1-4278-AEB3-28C40CCA67A1}" destId="{15ED64EE-F3BA-4BCD-B2D4-142DD35F8D15}" srcOrd="2" destOrd="0" presId="urn:microsoft.com/office/officeart/2005/8/layout/orgChart1"/>
    <dgm:cxn modelId="{D2BA5F48-3BAF-447E-B431-B7D1AC0844B8}" type="presParOf" srcId="{66C3040E-D2F1-4278-AEB3-28C40CCA67A1}" destId="{9F8AE79B-A053-4B13-ADB2-186595D7162E}" srcOrd="3" destOrd="0" presId="urn:microsoft.com/office/officeart/2005/8/layout/orgChart1"/>
    <dgm:cxn modelId="{C555CC87-7AF3-461F-9F14-8440E3B86F48}" type="presParOf" srcId="{9F8AE79B-A053-4B13-ADB2-186595D7162E}" destId="{27E4FFA6-ABB5-4D1F-BBAA-4EC1DAE560A9}" srcOrd="0" destOrd="0" presId="urn:microsoft.com/office/officeart/2005/8/layout/orgChart1"/>
    <dgm:cxn modelId="{77B383DE-45C2-4B4B-AC57-B1084A3AB5AD}" type="presParOf" srcId="{27E4FFA6-ABB5-4D1F-BBAA-4EC1DAE560A9}" destId="{65BC261E-92F2-4B45-8625-2C404141C67F}" srcOrd="0" destOrd="0" presId="urn:microsoft.com/office/officeart/2005/8/layout/orgChart1"/>
    <dgm:cxn modelId="{60171CDA-A58F-43F9-9286-1AA219B489C8}" type="presParOf" srcId="{27E4FFA6-ABB5-4D1F-BBAA-4EC1DAE560A9}" destId="{5EC1795B-A831-4260-A506-8B855BA2DC9E}" srcOrd="1" destOrd="0" presId="urn:microsoft.com/office/officeart/2005/8/layout/orgChart1"/>
    <dgm:cxn modelId="{40386324-88A3-4554-959E-1F5D469143A6}" type="presParOf" srcId="{9F8AE79B-A053-4B13-ADB2-186595D7162E}" destId="{AF12F611-79FA-43FD-B646-CF6F57E74D69}" srcOrd="1" destOrd="0" presId="urn:microsoft.com/office/officeart/2005/8/layout/orgChart1"/>
    <dgm:cxn modelId="{271EF5CD-724E-46EE-BEF4-031ED3DD43A4}" type="presParOf" srcId="{AF12F611-79FA-43FD-B646-CF6F57E74D69}" destId="{B39FA47E-F200-4A95-A238-222FCDD518A8}" srcOrd="0" destOrd="0" presId="urn:microsoft.com/office/officeart/2005/8/layout/orgChart1"/>
    <dgm:cxn modelId="{BDE7B3E5-F9C9-4255-9456-76D4E162D8D2}" type="presParOf" srcId="{AF12F611-79FA-43FD-B646-CF6F57E74D69}" destId="{2F0B0C2D-A205-4759-B234-24F564070C83}" srcOrd="1" destOrd="0" presId="urn:microsoft.com/office/officeart/2005/8/layout/orgChart1"/>
    <dgm:cxn modelId="{E342BE63-B059-4842-8EA5-9E864B718098}" type="presParOf" srcId="{2F0B0C2D-A205-4759-B234-24F564070C83}" destId="{E7FC293D-47D9-48BA-8AFC-EEF064B020FD}" srcOrd="0" destOrd="0" presId="urn:microsoft.com/office/officeart/2005/8/layout/orgChart1"/>
    <dgm:cxn modelId="{4FCDD74F-7B22-4797-BB88-0DBA2ECEC5EB}" type="presParOf" srcId="{E7FC293D-47D9-48BA-8AFC-EEF064B020FD}" destId="{63BFABDE-D410-422F-9110-E18296D01EAB}" srcOrd="0" destOrd="0" presId="urn:microsoft.com/office/officeart/2005/8/layout/orgChart1"/>
    <dgm:cxn modelId="{B162E44D-B86D-44B5-A4FA-13462DFBDF41}" type="presParOf" srcId="{E7FC293D-47D9-48BA-8AFC-EEF064B020FD}" destId="{5E43F0AE-AD45-4F9F-BB16-62CE1482B31A}" srcOrd="1" destOrd="0" presId="urn:microsoft.com/office/officeart/2005/8/layout/orgChart1"/>
    <dgm:cxn modelId="{DF1EAE23-FF83-402E-AA7E-49C34FE66F27}" type="presParOf" srcId="{2F0B0C2D-A205-4759-B234-24F564070C83}" destId="{E9E1B5CC-5460-4911-BC03-74F60E7226F1}" srcOrd="1" destOrd="0" presId="urn:microsoft.com/office/officeart/2005/8/layout/orgChart1"/>
    <dgm:cxn modelId="{8E56CF6B-5E7E-45B0-A983-0D00A0868638}" type="presParOf" srcId="{2F0B0C2D-A205-4759-B234-24F564070C83}" destId="{2EF9FE64-13BA-4D25-8B29-3FB480F27011}" srcOrd="2" destOrd="0" presId="urn:microsoft.com/office/officeart/2005/8/layout/orgChart1"/>
    <dgm:cxn modelId="{13745FEC-308E-41D3-BB63-BACC5795138C}" type="presParOf" srcId="{9F8AE79B-A053-4B13-ADB2-186595D7162E}" destId="{CD9B76CF-952D-4B85-9308-FE8F37A7F025}" srcOrd="2" destOrd="0" presId="urn:microsoft.com/office/officeart/2005/8/layout/orgChart1"/>
    <dgm:cxn modelId="{59FA732F-2036-4C91-8FF4-309AEC0A832D}" type="presParOf" srcId="{66C3040E-D2F1-4278-AEB3-28C40CCA67A1}" destId="{2243900D-46B9-40C6-9006-30D83BF42C53}" srcOrd="4" destOrd="0" presId="urn:microsoft.com/office/officeart/2005/8/layout/orgChart1"/>
    <dgm:cxn modelId="{83BABCA2-8D41-4875-B306-9996FA389294}" type="presParOf" srcId="{66C3040E-D2F1-4278-AEB3-28C40CCA67A1}" destId="{B6563C14-7D06-4EE7-8DE0-1C1D05B6DD60}" srcOrd="5" destOrd="0" presId="urn:microsoft.com/office/officeart/2005/8/layout/orgChart1"/>
    <dgm:cxn modelId="{381EB9AA-1F77-43AD-8F99-C4B1D8F272F5}" type="presParOf" srcId="{B6563C14-7D06-4EE7-8DE0-1C1D05B6DD60}" destId="{FDA1EF67-1EF1-4E14-A487-C2661645EB5D}" srcOrd="0" destOrd="0" presId="urn:microsoft.com/office/officeart/2005/8/layout/orgChart1"/>
    <dgm:cxn modelId="{2D64407C-074E-4D6C-937D-E75349A2CCD5}" type="presParOf" srcId="{FDA1EF67-1EF1-4E14-A487-C2661645EB5D}" destId="{CFE1DC11-A957-46C6-8B24-7F9EECB9F728}" srcOrd="0" destOrd="0" presId="urn:microsoft.com/office/officeart/2005/8/layout/orgChart1"/>
    <dgm:cxn modelId="{04CF2FB2-2991-413F-BC20-A9E567684F81}" type="presParOf" srcId="{FDA1EF67-1EF1-4E14-A487-C2661645EB5D}" destId="{41054C45-2707-49F1-A2F1-4C607BA2EB4A}" srcOrd="1" destOrd="0" presId="urn:microsoft.com/office/officeart/2005/8/layout/orgChart1"/>
    <dgm:cxn modelId="{0619F011-33C9-4E4B-A327-85E43728A486}" type="presParOf" srcId="{B6563C14-7D06-4EE7-8DE0-1C1D05B6DD60}" destId="{1D4B71AE-E2B0-4413-8396-AC9554F60CBB}" srcOrd="1" destOrd="0" presId="urn:microsoft.com/office/officeart/2005/8/layout/orgChart1"/>
    <dgm:cxn modelId="{35C59E64-9780-462C-8565-F4CAD0A165CA}" type="presParOf" srcId="{1D4B71AE-E2B0-4413-8396-AC9554F60CBB}" destId="{E6CE72D1-2F37-4C8A-B767-581596FAF6CE}" srcOrd="0" destOrd="0" presId="urn:microsoft.com/office/officeart/2005/8/layout/orgChart1"/>
    <dgm:cxn modelId="{E414BB0B-8ADF-4197-BFB9-2E4945AE4561}" type="presParOf" srcId="{1D4B71AE-E2B0-4413-8396-AC9554F60CBB}" destId="{9A4DCE3C-045D-4C11-865B-6D4E6DA32573}" srcOrd="1" destOrd="0" presId="urn:microsoft.com/office/officeart/2005/8/layout/orgChart1"/>
    <dgm:cxn modelId="{9CC607C4-0BBB-4CC9-A657-AFC22CBED205}" type="presParOf" srcId="{9A4DCE3C-045D-4C11-865B-6D4E6DA32573}" destId="{81256752-8324-44C7-AD73-142A6F84CA99}" srcOrd="0" destOrd="0" presId="urn:microsoft.com/office/officeart/2005/8/layout/orgChart1"/>
    <dgm:cxn modelId="{0D5EB95E-6581-49C8-8ED4-2794482FDDF3}" type="presParOf" srcId="{81256752-8324-44C7-AD73-142A6F84CA99}" destId="{1618453F-BEDC-4924-8662-63F04BE6CF65}" srcOrd="0" destOrd="0" presId="urn:microsoft.com/office/officeart/2005/8/layout/orgChart1"/>
    <dgm:cxn modelId="{155BA854-963B-41EF-84D0-8DA95ACC56A3}" type="presParOf" srcId="{81256752-8324-44C7-AD73-142A6F84CA99}" destId="{DEC3A0FC-9C5D-4DF3-A896-C8F2B469A4D6}" srcOrd="1" destOrd="0" presId="urn:microsoft.com/office/officeart/2005/8/layout/orgChart1"/>
    <dgm:cxn modelId="{B8CE3D0C-5BCE-42B7-8132-618CB225AF97}" type="presParOf" srcId="{9A4DCE3C-045D-4C11-865B-6D4E6DA32573}" destId="{4F94BA83-B9D0-40CC-BD8D-3E62DE8F049E}" srcOrd="1" destOrd="0" presId="urn:microsoft.com/office/officeart/2005/8/layout/orgChart1"/>
    <dgm:cxn modelId="{1BA33264-138A-4CED-9389-340A2A8E198F}" type="presParOf" srcId="{9A4DCE3C-045D-4C11-865B-6D4E6DA32573}" destId="{599084FB-E2CD-4E50-B56F-4E6715D63CC1}" srcOrd="2" destOrd="0" presId="urn:microsoft.com/office/officeart/2005/8/layout/orgChart1"/>
    <dgm:cxn modelId="{D77E312B-06D3-4B01-9EA8-71A1DC7804CE}" type="presParOf" srcId="{B6563C14-7D06-4EE7-8DE0-1C1D05B6DD60}" destId="{C0C2824D-0880-43E6-92A9-828AB4872F57}" srcOrd="2" destOrd="0" presId="urn:microsoft.com/office/officeart/2005/8/layout/orgChart1"/>
    <dgm:cxn modelId="{91D4A02C-0E6F-482A-9E89-9047F2550E5A}" type="presParOf" srcId="{66C3040E-D2F1-4278-AEB3-28C40CCA67A1}" destId="{68954337-12BF-4522-8A10-67721616EA46}" srcOrd="6" destOrd="0" presId="urn:microsoft.com/office/officeart/2005/8/layout/orgChart1"/>
    <dgm:cxn modelId="{3A072BF9-83B6-47FA-94CE-939E34943BE4}" type="presParOf" srcId="{66C3040E-D2F1-4278-AEB3-28C40CCA67A1}" destId="{63E42BAF-3AC5-4852-B198-62F6CEC9797E}" srcOrd="7" destOrd="0" presId="urn:microsoft.com/office/officeart/2005/8/layout/orgChart1"/>
    <dgm:cxn modelId="{25ED3AA1-F96F-4FFF-9B01-E0913BE66C03}" type="presParOf" srcId="{63E42BAF-3AC5-4852-B198-62F6CEC9797E}" destId="{368F1347-D549-412F-BA9B-7DFBDE6651A3}" srcOrd="0" destOrd="0" presId="urn:microsoft.com/office/officeart/2005/8/layout/orgChart1"/>
    <dgm:cxn modelId="{81A428EC-C6E2-4F68-BBCF-B61DB046A14A}" type="presParOf" srcId="{368F1347-D549-412F-BA9B-7DFBDE6651A3}" destId="{3D2E74A7-2F53-4A4D-BA60-AC6AFE535E79}" srcOrd="0" destOrd="0" presId="urn:microsoft.com/office/officeart/2005/8/layout/orgChart1"/>
    <dgm:cxn modelId="{6326C46A-F140-4423-B9AC-85CE2DB8B867}" type="presParOf" srcId="{368F1347-D549-412F-BA9B-7DFBDE6651A3}" destId="{2D0B9885-D472-4FB3-A9C1-FD4E3C94BA6F}" srcOrd="1" destOrd="0" presId="urn:microsoft.com/office/officeart/2005/8/layout/orgChart1"/>
    <dgm:cxn modelId="{C28AFFEB-85AF-47CF-BCEB-10218FA70328}" type="presParOf" srcId="{63E42BAF-3AC5-4852-B198-62F6CEC9797E}" destId="{EEBC9400-9770-4528-BE89-BD6649603CAB}" srcOrd="1" destOrd="0" presId="urn:microsoft.com/office/officeart/2005/8/layout/orgChart1"/>
    <dgm:cxn modelId="{CE6E89DE-43FA-47EB-9D46-E14336EBF380}" type="presParOf" srcId="{EEBC9400-9770-4528-BE89-BD6649603CAB}" destId="{3AEB6672-9437-42EC-A95A-5431DA9DA090}" srcOrd="0" destOrd="0" presId="urn:microsoft.com/office/officeart/2005/8/layout/orgChart1"/>
    <dgm:cxn modelId="{60489778-FAC5-4B59-9803-FCEC100AE3A8}" type="presParOf" srcId="{EEBC9400-9770-4528-BE89-BD6649603CAB}" destId="{4643E723-3A38-4A73-908D-4F9FD76B39FD}" srcOrd="1" destOrd="0" presId="urn:microsoft.com/office/officeart/2005/8/layout/orgChart1"/>
    <dgm:cxn modelId="{1167B4AA-400B-43D6-8969-85283825C434}" type="presParOf" srcId="{4643E723-3A38-4A73-908D-4F9FD76B39FD}" destId="{43522D23-DA04-439D-875E-9864583F3FFC}" srcOrd="0" destOrd="0" presId="urn:microsoft.com/office/officeart/2005/8/layout/orgChart1"/>
    <dgm:cxn modelId="{9CF440EF-8F28-46B1-9018-6A7F7EA8444C}" type="presParOf" srcId="{43522D23-DA04-439D-875E-9864583F3FFC}" destId="{E97D2F8A-1031-45DD-A1F7-139BF4E47F7D}" srcOrd="0" destOrd="0" presId="urn:microsoft.com/office/officeart/2005/8/layout/orgChart1"/>
    <dgm:cxn modelId="{A0EF7C86-37E5-4A74-AC0B-920B4F1652BE}" type="presParOf" srcId="{43522D23-DA04-439D-875E-9864583F3FFC}" destId="{BAEA39E7-69E0-4D02-B330-A99442F8D569}" srcOrd="1" destOrd="0" presId="urn:microsoft.com/office/officeart/2005/8/layout/orgChart1"/>
    <dgm:cxn modelId="{E48F67EB-6915-4BBB-AD4C-AC08A0515479}" type="presParOf" srcId="{4643E723-3A38-4A73-908D-4F9FD76B39FD}" destId="{560D42BD-F99B-4102-A0AB-CBB15C73EA8A}" srcOrd="1" destOrd="0" presId="urn:microsoft.com/office/officeart/2005/8/layout/orgChart1"/>
    <dgm:cxn modelId="{0D73202D-53AB-4C30-8D1E-3A83863502D1}" type="presParOf" srcId="{4643E723-3A38-4A73-908D-4F9FD76B39FD}" destId="{CC60C9C3-6188-42D0-AD68-159364CF1EF8}" srcOrd="2" destOrd="0" presId="urn:microsoft.com/office/officeart/2005/8/layout/orgChart1"/>
    <dgm:cxn modelId="{D41CC979-EFEE-4130-A9CF-6F6BF11ED9A4}" type="presParOf" srcId="{63E42BAF-3AC5-4852-B198-62F6CEC9797E}" destId="{E483218A-AB43-4465-AE6E-D57B7CD97D14}" srcOrd="2" destOrd="0" presId="urn:microsoft.com/office/officeart/2005/8/layout/orgChart1"/>
    <dgm:cxn modelId="{F93E49F9-FE4D-4743-A5D6-8C798DEA08DD}" type="presParOf" srcId="{B00C4DA8-887A-4FF1-BEEE-061ACC62D8AE}" destId="{9A275174-22F8-4033-A63A-143D422EB92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5551A8-44B9-490F-A6BF-27F4CE0747B8}">
      <dsp:nvSpPr>
        <dsp:cNvPr id="0" name=""/>
        <dsp:cNvSpPr/>
      </dsp:nvSpPr>
      <dsp:spPr>
        <a:xfrm rot="16200000">
          <a:off x="-142875" y="142875"/>
          <a:ext cx="3036115" cy="275036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по анатомическому признаку ( по воздействию на отдельные части тела)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236638" y="-236638"/>
        <a:ext cx="2277086" cy="2750363"/>
      </dsp:txXfrm>
    </dsp:sp>
    <dsp:sp modelId="{1FAF80EA-EFC7-4CDA-BB57-3DEB769F8DBF}">
      <dsp:nvSpPr>
        <dsp:cNvPr id="0" name=""/>
        <dsp:cNvSpPr/>
      </dsp:nvSpPr>
      <dsp:spPr>
        <a:xfrm>
          <a:off x="2750363" y="0"/>
          <a:ext cx="2750363" cy="3036115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tx1"/>
              </a:solidFill>
            </a:rPr>
            <a:t>по методической направленности</a:t>
          </a:r>
          <a:endParaRPr lang="ru-RU" sz="2100" b="0" kern="1200" dirty="0">
            <a:solidFill>
              <a:schemeClr val="tx1"/>
            </a:solidFill>
          </a:endParaRPr>
        </a:p>
      </dsp:txBody>
      <dsp:txXfrm>
        <a:off x="2750363" y="0"/>
        <a:ext cx="2750363" cy="2277086"/>
      </dsp:txXfrm>
    </dsp:sp>
    <dsp:sp modelId="{85E74557-BBDB-49E1-9FBD-1372E242E271}">
      <dsp:nvSpPr>
        <dsp:cNvPr id="0" name=""/>
        <dsp:cNvSpPr/>
      </dsp:nvSpPr>
      <dsp:spPr>
        <a:xfrm rot="10800000">
          <a:off x="0" y="3036115"/>
          <a:ext cx="2750363" cy="303611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по степени физической помощи педагога</a:t>
          </a:r>
          <a:endParaRPr lang="ru-RU" sz="2100" kern="1200" dirty="0">
            <a:solidFill>
              <a:schemeClr val="tx1"/>
            </a:solidFill>
          </a:endParaRPr>
        </a:p>
      </dsp:txBody>
      <dsp:txXfrm rot="10800000">
        <a:off x="0" y="3795143"/>
        <a:ext cx="2750363" cy="2277086"/>
      </dsp:txXfrm>
    </dsp:sp>
    <dsp:sp modelId="{6D51A058-3B8D-4FB8-8D7F-98E810AD3C83}">
      <dsp:nvSpPr>
        <dsp:cNvPr id="0" name=""/>
        <dsp:cNvSpPr/>
      </dsp:nvSpPr>
      <dsp:spPr>
        <a:xfrm rot="5400000">
          <a:off x="2607487" y="3178990"/>
          <a:ext cx="3036115" cy="2750363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по типу построения и предметной	 нагрузке</a:t>
          </a:r>
          <a:endParaRPr lang="ru-RU" sz="2100" kern="1200" dirty="0">
            <a:solidFill>
              <a:schemeClr val="tx1"/>
            </a:solidFill>
          </a:endParaRPr>
        </a:p>
      </dsp:txBody>
      <dsp:txXfrm rot="5400000">
        <a:off x="2987001" y="3558505"/>
        <a:ext cx="2277086" cy="2750363"/>
      </dsp:txXfrm>
    </dsp:sp>
    <dsp:sp modelId="{C1333DFD-CA6D-4194-9C7F-AFE0FD2E3F28}">
      <dsp:nvSpPr>
        <dsp:cNvPr id="0" name=""/>
        <dsp:cNvSpPr/>
      </dsp:nvSpPr>
      <dsp:spPr>
        <a:xfrm>
          <a:off x="1428761" y="2071700"/>
          <a:ext cx="2643203" cy="192882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FF0000"/>
              </a:solidFill>
            </a:rPr>
            <a:t>Общеразвивающие упражнения</a:t>
          </a:r>
          <a:endParaRPr lang="ru-RU" sz="2100" b="1" kern="1200" dirty="0">
            <a:solidFill>
              <a:srgbClr val="FF0000"/>
            </a:solidFill>
          </a:endParaRPr>
        </a:p>
      </dsp:txBody>
      <dsp:txXfrm>
        <a:off x="1428761" y="2071700"/>
        <a:ext cx="2643203" cy="19288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EB6672-9437-42EC-A95A-5431DA9DA090}">
      <dsp:nvSpPr>
        <dsp:cNvPr id="0" name=""/>
        <dsp:cNvSpPr/>
      </dsp:nvSpPr>
      <dsp:spPr>
        <a:xfrm>
          <a:off x="7024830" y="2284188"/>
          <a:ext cx="91440" cy="216128"/>
        </a:xfrm>
        <a:custGeom>
          <a:avLst/>
          <a:gdLst/>
          <a:ahLst/>
          <a:cxnLst/>
          <a:rect l="0" t="0" r="0" b="0"/>
          <a:pathLst>
            <a:path>
              <a:moveTo>
                <a:pt x="49342" y="0"/>
              </a:moveTo>
              <a:lnTo>
                <a:pt x="49342" y="36484"/>
              </a:lnTo>
              <a:lnTo>
                <a:pt x="45720" y="36484"/>
              </a:lnTo>
              <a:lnTo>
                <a:pt x="45720" y="2161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54337-12BF-4522-8A10-67721616EA46}">
      <dsp:nvSpPr>
        <dsp:cNvPr id="0" name=""/>
        <dsp:cNvSpPr/>
      </dsp:nvSpPr>
      <dsp:spPr>
        <a:xfrm>
          <a:off x="3998718" y="999561"/>
          <a:ext cx="3075454" cy="429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39"/>
              </a:lnTo>
              <a:lnTo>
                <a:pt x="3075454" y="249539"/>
              </a:lnTo>
              <a:lnTo>
                <a:pt x="3075454" y="4291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E72D1-2F37-4C8A-B767-581596FAF6CE}">
      <dsp:nvSpPr>
        <dsp:cNvPr id="0" name=""/>
        <dsp:cNvSpPr/>
      </dsp:nvSpPr>
      <dsp:spPr>
        <a:xfrm>
          <a:off x="4953132" y="2284188"/>
          <a:ext cx="91440" cy="2875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5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3900D-46B9-40C6-9006-30D83BF42C53}">
      <dsp:nvSpPr>
        <dsp:cNvPr id="0" name=""/>
        <dsp:cNvSpPr/>
      </dsp:nvSpPr>
      <dsp:spPr>
        <a:xfrm>
          <a:off x="3998718" y="999561"/>
          <a:ext cx="1000134" cy="429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39"/>
              </a:lnTo>
              <a:lnTo>
                <a:pt x="1000134" y="249539"/>
              </a:lnTo>
              <a:lnTo>
                <a:pt x="1000134" y="4291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FA47E-F200-4A95-A238-222FCDD518A8}">
      <dsp:nvSpPr>
        <dsp:cNvPr id="0" name=""/>
        <dsp:cNvSpPr/>
      </dsp:nvSpPr>
      <dsp:spPr>
        <a:xfrm>
          <a:off x="2952864" y="2284188"/>
          <a:ext cx="91440" cy="8590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907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D64EE-F3BA-4BCD-B2D4-142DD35F8D15}">
      <dsp:nvSpPr>
        <dsp:cNvPr id="0" name=""/>
        <dsp:cNvSpPr/>
      </dsp:nvSpPr>
      <dsp:spPr>
        <a:xfrm>
          <a:off x="2998584" y="999561"/>
          <a:ext cx="1000134" cy="429182"/>
        </a:xfrm>
        <a:custGeom>
          <a:avLst/>
          <a:gdLst/>
          <a:ahLst/>
          <a:cxnLst/>
          <a:rect l="0" t="0" r="0" b="0"/>
          <a:pathLst>
            <a:path>
              <a:moveTo>
                <a:pt x="1000134" y="0"/>
              </a:moveTo>
              <a:lnTo>
                <a:pt x="1000134" y="249539"/>
              </a:lnTo>
              <a:lnTo>
                <a:pt x="0" y="249539"/>
              </a:lnTo>
              <a:lnTo>
                <a:pt x="0" y="4291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CC9AE-8DD0-4DBA-BE15-192E5C6801FF}">
      <dsp:nvSpPr>
        <dsp:cNvPr id="0" name=""/>
        <dsp:cNvSpPr/>
      </dsp:nvSpPr>
      <dsp:spPr>
        <a:xfrm>
          <a:off x="809724" y="2284188"/>
          <a:ext cx="91440" cy="930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05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A5B40-D23F-4BE3-A8DD-095A69156B8A}">
      <dsp:nvSpPr>
        <dsp:cNvPr id="0" name=""/>
        <dsp:cNvSpPr/>
      </dsp:nvSpPr>
      <dsp:spPr>
        <a:xfrm>
          <a:off x="855444" y="999561"/>
          <a:ext cx="3143274" cy="429182"/>
        </a:xfrm>
        <a:custGeom>
          <a:avLst/>
          <a:gdLst/>
          <a:ahLst/>
          <a:cxnLst/>
          <a:rect l="0" t="0" r="0" b="0"/>
          <a:pathLst>
            <a:path>
              <a:moveTo>
                <a:pt x="3143274" y="0"/>
              </a:moveTo>
              <a:lnTo>
                <a:pt x="3143274" y="249539"/>
              </a:lnTo>
              <a:lnTo>
                <a:pt x="0" y="249539"/>
              </a:lnTo>
              <a:lnTo>
                <a:pt x="0" y="4291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ABD83-7797-451C-BBF0-06E46DDE4740}">
      <dsp:nvSpPr>
        <dsp:cNvPr id="0" name=""/>
        <dsp:cNvSpPr/>
      </dsp:nvSpPr>
      <dsp:spPr>
        <a:xfrm>
          <a:off x="2643207" y="0"/>
          <a:ext cx="2711022" cy="999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Физические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упражнения</a:t>
          </a:r>
        </a:p>
      </dsp:txBody>
      <dsp:txXfrm>
        <a:off x="2643207" y="0"/>
        <a:ext cx="2711022" cy="999561"/>
      </dsp:txXfrm>
    </dsp:sp>
    <dsp:sp modelId="{68F00A1C-D555-4190-8644-427E675818B9}">
      <dsp:nvSpPr>
        <dsp:cNvPr id="0" name=""/>
        <dsp:cNvSpPr/>
      </dsp:nvSpPr>
      <dsp:spPr>
        <a:xfrm>
          <a:off x="0" y="1428743"/>
          <a:ext cx="1710888" cy="8554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Гимнастика</a:t>
          </a:r>
        </a:p>
      </dsp:txBody>
      <dsp:txXfrm>
        <a:off x="0" y="1428743"/>
        <a:ext cx="1710888" cy="855444"/>
      </dsp:txXfrm>
    </dsp:sp>
    <dsp:sp modelId="{EF7E1D52-34C9-4357-9151-6C41BEB75D22}">
      <dsp:nvSpPr>
        <dsp:cNvPr id="0" name=""/>
        <dsp:cNvSpPr/>
      </dsp:nvSpPr>
      <dsp:spPr>
        <a:xfrm>
          <a:off x="0" y="3214714"/>
          <a:ext cx="1710888" cy="21413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Основные движения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Общеразвивающие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Упражнения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Построения и перестроения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Танцевальные упражнения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endParaRPr kumimoji="0" lang="ru-RU" sz="700" b="0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Verdana" pitchFamily="34" charset="0"/>
          </a:endParaRPr>
        </a:p>
      </dsp:txBody>
      <dsp:txXfrm>
        <a:off x="0" y="3214714"/>
        <a:ext cx="1710888" cy="2141331"/>
      </dsp:txXfrm>
    </dsp:sp>
    <dsp:sp modelId="{65BC261E-92F2-4B45-8625-2C404141C67F}">
      <dsp:nvSpPr>
        <dsp:cNvPr id="0" name=""/>
        <dsp:cNvSpPr/>
      </dsp:nvSpPr>
      <dsp:spPr>
        <a:xfrm>
          <a:off x="2143140" y="1428743"/>
          <a:ext cx="1710888" cy="8554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Игры</a:t>
          </a:r>
        </a:p>
      </dsp:txBody>
      <dsp:txXfrm>
        <a:off x="2143140" y="1428743"/>
        <a:ext cx="1710888" cy="855444"/>
      </dsp:txXfrm>
    </dsp:sp>
    <dsp:sp modelId="{63BFABDE-D410-422F-9110-E18296D01EAB}">
      <dsp:nvSpPr>
        <dsp:cNvPr id="0" name=""/>
        <dsp:cNvSpPr/>
      </dsp:nvSpPr>
      <dsp:spPr>
        <a:xfrm>
          <a:off x="2143140" y="3143259"/>
          <a:ext cx="1710888" cy="1569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Подвижные: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сюжетные,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бессюжетные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С элементами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спортивных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игр</a:t>
          </a:r>
        </a:p>
      </dsp:txBody>
      <dsp:txXfrm>
        <a:off x="2143140" y="3143259"/>
        <a:ext cx="1710888" cy="1569800"/>
      </dsp:txXfrm>
    </dsp:sp>
    <dsp:sp modelId="{CFE1DC11-A957-46C6-8B24-7F9EECB9F728}">
      <dsp:nvSpPr>
        <dsp:cNvPr id="0" name=""/>
        <dsp:cNvSpPr/>
      </dsp:nvSpPr>
      <dsp:spPr>
        <a:xfrm>
          <a:off x="4143408" y="1428743"/>
          <a:ext cx="1710888" cy="8554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latin typeface="Verdana" pitchFamily="34" charset="0"/>
            </a:rPr>
            <a:t>Спортивные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latin typeface="Verdana" pitchFamily="34" charset="0"/>
            </a:rPr>
            <a:t>упражнения</a:t>
          </a:r>
        </a:p>
      </dsp:txBody>
      <dsp:txXfrm>
        <a:off x="4143408" y="1428743"/>
        <a:ext cx="1710888" cy="855444"/>
      </dsp:txXfrm>
    </dsp:sp>
    <dsp:sp modelId="{1618453F-BEDC-4924-8662-63F04BE6CF65}">
      <dsp:nvSpPr>
        <dsp:cNvPr id="0" name=""/>
        <dsp:cNvSpPr/>
      </dsp:nvSpPr>
      <dsp:spPr>
        <a:xfrm>
          <a:off x="4143408" y="2571771"/>
          <a:ext cx="1710888" cy="18555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Летние: плавание,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 езда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 на велосипеде и т.п.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Зимние: лыжи,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 коньки, санки</a:t>
          </a:r>
        </a:p>
      </dsp:txBody>
      <dsp:txXfrm>
        <a:off x="4143408" y="2571771"/>
        <a:ext cx="1710888" cy="1855569"/>
      </dsp:txXfrm>
    </dsp:sp>
    <dsp:sp modelId="{3D2E74A7-2F53-4A4D-BA60-AC6AFE535E79}">
      <dsp:nvSpPr>
        <dsp:cNvPr id="0" name=""/>
        <dsp:cNvSpPr/>
      </dsp:nvSpPr>
      <dsp:spPr>
        <a:xfrm>
          <a:off x="6218729" y="1428743"/>
          <a:ext cx="1710888" cy="8554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Простейший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туризм</a:t>
          </a:r>
        </a:p>
      </dsp:txBody>
      <dsp:txXfrm>
        <a:off x="6218729" y="1428743"/>
        <a:ext cx="1710888" cy="855444"/>
      </dsp:txXfrm>
    </dsp:sp>
    <dsp:sp modelId="{E97D2F8A-1031-45DD-A1F7-139BF4E47F7D}">
      <dsp:nvSpPr>
        <dsp:cNvPr id="0" name=""/>
        <dsp:cNvSpPr/>
      </dsp:nvSpPr>
      <dsp:spPr>
        <a:xfrm>
          <a:off x="6215106" y="2500316"/>
          <a:ext cx="1710888" cy="8554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Пеший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Verdana" pitchFamily="34" charset="0"/>
            </a:rPr>
            <a:t>Лыжный</a:t>
          </a:r>
        </a:p>
      </dsp:txBody>
      <dsp:txXfrm>
        <a:off x="6215106" y="2500316"/>
        <a:ext cx="1710888" cy="855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Физические упражнения –средство физического воспитания дошкольников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000240"/>
            <a:ext cx="6453206" cy="45656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Характерные особенности общеразвивающих упражнений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14553"/>
            <a:ext cx="4614866" cy="27860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Упражнения просты и доступны всем категориям занимающихся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Оказывают относительно изолированное воздействие на отдельные части тела и группы мышц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Позволяют легко регулируют нагрузку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6380" y="1857364"/>
            <a:ext cx="3252810" cy="1991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428604"/>
          <a:ext cx="792961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упражнений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928670"/>
            <a:ext cx="868680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1. Содействуют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совершенствованию координации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движений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их точности, выразительности, осознанному владению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положениями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движениями тела, используются и в качестве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профилактических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корригирующих упражнений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2. Играют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важную роль в развитии и оздоровлении всего организма, содействуют развитию и укреплению крупных мышечных групп — плечевого пояса, туловища, ног, подвижности суставов, нормализации процесса напряжения и расслабления мышц.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 Формируют правильную осанку, укрепляют весь опорно-двигательный аппарат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улучшают кровообращение, дыхание, обменные процессы, деятельность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нервной системы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  Содействуют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проявлению физических качеств — быстроты, ловкости, относительной силы, выносливости, гибкости; вызывают положительно-эмоциональное состояние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 Активно формируют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координацию — умение согласовывать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одновременные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движения разных частей тела; гибкость —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выполнять движения с большей амплитудой;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равновесие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— устойчивое положение на уменьшенной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повышенной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опоре; точность — умение фиксировать движение в соответствии с каким-нибудь сигналом; пространственные и временные ориентировки — выполнение движений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нужном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направлении, в соответствующем ритме и темпе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Пробуждают творческую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фантазию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детей,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приучают детей действовать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согласованно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а музыкальное сопровождение активно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содействует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этому и развивает художественный вкус.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428868"/>
            <a:ext cx="4725564" cy="3691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физических упражнений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04" y="1428736"/>
            <a:ext cx="3786214" cy="2857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Физическое упражнение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это такие двигательные действия (включая и их совокупности) , которые направлены на реализацию задач физического воспитания, сформированы и организованы по его закономерностям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geum.ru/next/images/530641-m5e813257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4429126" cy="39203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7149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физическое»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отражает характер совершаемой работы (в отличие от умственной), внешне проявляемой в виде перемещений тела человека и его частей в пространстве и во времени.</a:t>
            </a:r>
          </a:p>
          <a:p>
            <a:pPr>
              <a:lnSpc>
                <a:spcPct val="9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упражнение»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обозначает направленную повторность действия с целью воздействия на физические и психические свойства человека и совершенствования способа исполнения этого действия.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упражнение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рассматривается, с одной стороны, как конкретное двигательное действие, с другой — как процесс многократного повторения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Физические упражнения это основное средство физического развития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т.к.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214842"/>
          </a:xfrm>
        </p:spPr>
        <p:txBody>
          <a:bodyPr>
            <a:normAutofit fontScale="92500" lnSpcReduction="10000"/>
          </a:bodyPr>
          <a:lstStyle/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200" kern="0" dirty="0" smtClean="0">
                <a:latin typeface="Times New Roman" pitchFamily="18" charset="0"/>
                <a:cs typeface="Times New Roman" pitchFamily="18" charset="0"/>
              </a:rPr>
              <a:t>Физическое упражнение выражает мысли, эмоции, потребности человека, его отношение к окружающей действительности.</a:t>
            </a: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None/>
            </a:pPr>
            <a:endParaRPr lang="ru-RU" sz="22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200" kern="0" dirty="0" smtClean="0">
                <a:latin typeface="Times New Roman" pitchFamily="18" charset="0"/>
                <a:cs typeface="Times New Roman" pitchFamily="18" charset="0"/>
              </a:rPr>
              <a:t>Физическое упражнение это один из способов передачи общественно-исторического опыта в области физического воспитания.</a:t>
            </a: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None/>
            </a:pPr>
            <a:endParaRPr lang="ru-RU" sz="22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200" kern="0" dirty="0" smtClean="0">
                <a:latin typeface="Times New Roman" pitchFamily="18" charset="0"/>
                <a:cs typeface="Times New Roman" pitchFamily="18" charset="0"/>
              </a:rPr>
              <a:t>Физическое упражнение воздействует не только на функциональное состояние человека, но и на его личность.</a:t>
            </a: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None/>
            </a:pPr>
            <a:endParaRPr lang="ru-RU" sz="22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200" kern="0" dirty="0" smtClean="0">
                <a:latin typeface="Times New Roman" pitchFamily="18" charset="0"/>
                <a:cs typeface="Times New Roman" pitchFamily="18" charset="0"/>
              </a:rPr>
              <a:t>Среди всех видов педагогической деятельности, только в физическом воспитании предметом обучения является физическое упражнение.</a:t>
            </a: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None/>
            </a:pPr>
            <a:endParaRPr lang="ru-RU" sz="22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lnSpc>
                <a:spcPct val="80000"/>
              </a:lnSpc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200" kern="0" dirty="0" smtClean="0">
                <a:latin typeface="Times New Roman" pitchFamily="18" charset="0"/>
                <a:cs typeface="Times New Roman" pitchFamily="18" charset="0"/>
              </a:rPr>
              <a:t>Физическое упражнение удовлетворяет природную потребность человека в движении.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4186238" cy="457203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физических упражнений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это совокупность физиологических, психологических и биомеханических процессов, происходящих в организме человека при выполнении данного упражнения (физиологические сдвиги в организме, степень проявления физических качеств и т.п.).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72066" y="500043"/>
            <a:ext cx="3614734" cy="3643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физических упражнений обусловливает их 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Оздоровительное значение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Образовательная роль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 на личность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Пространственные характеристики физических упражнений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28628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Исходное положение (И.п.)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относительно неподвижное положение с которого начинается упражнение. И.п. создаёт наиболее благоприятные условия для правильного выполнения упражнения. Меняя и.п. можно менять сложность упражнения.</a:t>
            </a:r>
          </a:p>
          <a:p>
            <a:pPr marL="609600" indent="-609600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Положение тела в пространстве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из него складывается само упражнение.</a:t>
            </a:r>
          </a:p>
          <a:p>
            <a:pPr marL="609600" indent="-609600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Траектория движения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криволинейная, прямолинейная, чаще всего она криволинейна.</a:t>
            </a:r>
          </a:p>
          <a:p>
            <a:pPr marL="609600" indent="-609600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Направление движения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существует шесть направлений: вперед, назад, вверх, вниз, вправо, влево. И множество промежуточных.</a:t>
            </a:r>
          </a:p>
          <a:p>
            <a:pPr marL="609600" indent="-609600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Амплитуда движений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размах, она осуществляется в различных суставах, а значит зависит от анатомических особенностей их строения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 подборе упражнений, учитывать следующие факторы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000" kern="0" dirty="0" smtClean="0">
                <a:latin typeface="Times New Roman" pitchFamily="18" charset="0"/>
                <a:cs typeface="Times New Roman" pitchFamily="18" charset="0"/>
              </a:rPr>
              <a:t>Педагогически правильное руководство занятия.</a:t>
            </a:r>
          </a:p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None/>
            </a:pPr>
            <a:endParaRPr lang="ru-RU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000" kern="0" dirty="0" smtClean="0">
                <a:latin typeface="Times New Roman" pitchFamily="18" charset="0"/>
                <a:cs typeface="Times New Roman" pitchFamily="18" charset="0"/>
              </a:rPr>
              <a:t>Учитывать индивидуальные особенности занимающихся (пол, возраст, состояние здоровья и др.).</a:t>
            </a:r>
          </a:p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None/>
            </a:pPr>
            <a:endParaRPr lang="ru-RU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000" kern="0" dirty="0" smtClean="0">
                <a:latin typeface="Times New Roman" pitchFamily="18" charset="0"/>
                <a:cs typeface="Times New Roman" pitchFamily="18" charset="0"/>
              </a:rPr>
              <a:t>Учитывать особенности самих упражнений (новизна, сложность, нагрузка, эмоциональность).</a:t>
            </a:r>
          </a:p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None/>
            </a:pPr>
            <a:endParaRPr lang="ru-RU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fontAlgn="base">
              <a:spcAft>
                <a:spcPct val="0"/>
              </a:spcAft>
              <a:buClr>
                <a:srgbClr val="FFFF99"/>
              </a:buClr>
              <a:buBlip>
                <a:blip r:embed="rId2"/>
              </a:buBlip>
            </a:pPr>
            <a:r>
              <a:rPr lang="ru-RU" sz="2000" kern="0" dirty="0" smtClean="0">
                <a:latin typeface="Times New Roman" pitchFamily="18" charset="0"/>
                <a:cs typeface="Times New Roman" pitchFamily="18" charset="0"/>
              </a:rPr>
              <a:t>Особенности внешних условий (погода, состояние мест занятий, качество инвентаря). </a:t>
            </a:r>
            <a:endParaRPr lang="ru-RU" sz="20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Определение понятия общеразвивающих упражнений.</a:t>
            </a:r>
            <a:r>
              <a:rPr lang="ru-RU" sz="2400" i="1" dirty="0" smtClean="0">
                <a:solidFill>
                  <a:srgbClr val="FF0000"/>
                </a:solidFill>
              </a:rPr>
              <a:t/>
            </a:r>
            <a:br>
              <a:rPr lang="ru-RU" sz="2400" i="1" dirty="0" smtClean="0">
                <a:solidFill>
                  <a:srgbClr val="FF0000"/>
                </a:solidFill>
              </a:rPr>
            </a:b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это упражнения, применяющиеся в гимнастике для равномерного развития всей мышечной системы и всестороннего воздействия на организм занимающегося в целом.</a:t>
            </a:r>
          </a:p>
          <a:p>
            <a:pPr lvl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— это специальные упражнения, которые играют важную роль в развитии и оздоровлении всего организма.</a:t>
            </a:r>
          </a:p>
          <a:p>
            <a:pPr lvl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Общеразвивающими называются упражнения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специально созданные для отдельных частей тела (руки, плечевой пояс, туловище, ноги), различных мышц, суставов, а также всех систем организма.</a:t>
            </a:r>
          </a:p>
          <a:p>
            <a:pPr lvl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это упражнения, занимающие значительное место в общей системе физического воспитания детей дошкольного возраста и необходимы для своевременного развития организма, сознательного управления движениями, являются средством для оздоровления, укрепления организма.</a:t>
            </a:r>
          </a:p>
          <a:p>
            <a:pPr>
              <a:buNone/>
            </a:pPr>
            <a:endParaRPr lang="ru-RU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285728"/>
          <a:ext cx="550072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580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Физические упражнения –средство физического воспитания дошкольников</vt:lpstr>
      <vt:lpstr>Характеристика физических упражнений</vt:lpstr>
      <vt:lpstr>Слайд 3</vt:lpstr>
      <vt:lpstr>Физические упражнения это основное средство физического развития, т.к.:</vt:lpstr>
      <vt:lpstr>Слайд 5</vt:lpstr>
      <vt:lpstr>Пространственные характеристики физических упражнений</vt:lpstr>
      <vt:lpstr>При подборе упражнений, учитывать следующие факторы</vt:lpstr>
      <vt:lpstr>Определение понятия общеразвивающих упражнений. </vt:lpstr>
      <vt:lpstr>Слайд 9</vt:lpstr>
      <vt:lpstr>Характерные особенности общеразвивающих упражнений</vt:lpstr>
      <vt:lpstr>Слайд 11</vt:lpstr>
      <vt:lpstr>Значение упражнений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Саша</cp:lastModifiedBy>
  <cp:revision>58</cp:revision>
  <dcterms:created xsi:type="dcterms:W3CDTF">2014-01-28T19:07:29Z</dcterms:created>
  <dcterms:modified xsi:type="dcterms:W3CDTF">2014-02-08T20:42:20Z</dcterms:modified>
</cp:coreProperties>
</file>