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C9CF-F3FC-4E91-83F7-BABF820FFB68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AE89-0304-4E7C-B217-A6E6765C9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8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C9CF-F3FC-4E91-83F7-BABF820FFB68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AE89-0304-4E7C-B217-A6E6765C9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5</cp:revision>
  <dcterms:created xsi:type="dcterms:W3CDTF">2014-02-20T12:39:07Z</dcterms:created>
  <dcterms:modified xsi:type="dcterms:W3CDTF">2014-02-20T15:22:11Z</dcterms:modified>
</cp:coreProperties>
</file>