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264B-C5BE-44EB-ADB0-70A0E75A12B3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D64A9-F3CA-4FE7-8CA2-FC3672936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4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D64A9-F3CA-4FE7-8CA2-FC36729360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806DA24-D16B-41F2-877D-A7E96DA786D8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05EE98B-5F12-49C8-B79B-38B34078E52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3591237" cy="1951632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 РЕЧИ ДЕТЕЙ НА ЗАНЯТИЯХ ФИЗКУЛЬТУРОЙ В ДЕТСКОМ САДУ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76056" y="5301208"/>
            <a:ext cx="3735253" cy="1025448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ИНСТРУКТОР ФИЗИЧЕСКОЙ КУЛЬТУРЫ </a:t>
            </a:r>
          </a:p>
          <a:p>
            <a:r>
              <a:rPr lang="ru-RU" dirty="0" smtClean="0"/>
              <a:t>1 КАТЕГОРИИ </a:t>
            </a:r>
          </a:p>
          <a:p>
            <a:r>
              <a:rPr lang="ru-RU" dirty="0" smtClean="0"/>
              <a:t>КРАЙНЯЯ О.Ф.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719536" cy="27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481387" cy="25302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Кроме физкультурных занятий, мы проводим праздники и развлечения, где стараемся познакомить детей с традициями, играми, обрядами народов живущих на Южном Урале.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11215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82072" cy="6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99792" y="692696"/>
            <a:ext cx="3346534" cy="6406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Спасибо за внимание!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920880" cy="576064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Главная цель физического воспитания в детском саду состоит в том, чтобы, удовлетворяя естественную биологическую потребность дошкольников в движении, добиться хорошего уровня здоровья и всестороннего физического развития детей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Но, помимо развития физических качеств дошкольников, не стоит забывать о развитии речи. </a:t>
            </a:r>
            <a:endParaRPr lang="ru-RU" sz="2000" dirty="0"/>
          </a:p>
          <a:p>
            <a:pPr algn="just"/>
            <a:r>
              <a:rPr lang="ru-RU" sz="2000" dirty="0" smtClean="0"/>
              <a:t>С каждым годом число </a:t>
            </a:r>
            <a:r>
              <a:rPr lang="ru-RU" sz="2000" dirty="0" err="1" smtClean="0"/>
              <a:t>поздноговорящих</a:t>
            </a:r>
            <a:r>
              <a:rPr lang="ru-RU" sz="2000" dirty="0" smtClean="0"/>
              <a:t> детей возрастает, активный словарь детей крайне низок. Они стараются обходиться мимикой, жестами, но, никак не словесным выражением потребностей и просто общением.</a:t>
            </a:r>
          </a:p>
          <a:p>
            <a:pPr algn="just"/>
            <a:r>
              <a:rPr lang="ru-RU" sz="2000" dirty="0" smtClean="0"/>
              <a:t>На занятиях физкультурой мы стараемся помочь детям овладеть развитием не только крупной моторики, но и мелкой, отвечающей за умственное развитие и развитие речи.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5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4032448" cy="60486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занятиях мы используем:</a:t>
            </a:r>
          </a:p>
          <a:p>
            <a:endParaRPr lang="ru-RU" sz="20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smtClean="0"/>
              <a:t>Стихотворное и музыкальное сопровождение упражнений и игр;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err="1" smtClean="0"/>
              <a:t>Речевки</a:t>
            </a:r>
            <a:r>
              <a:rPr lang="ru-RU" sz="2000" dirty="0" smtClean="0"/>
              <a:t>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smtClean="0"/>
              <a:t>Считалочки;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smtClean="0"/>
              <a:t>Художественное слово;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smtClean="0"/>
              <a:t>Придумывание сказок про физкультурное оборудование;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2000" dirty="0" smtClean="0"/>
              <a:t>Развиваем </a:t>
            </a:r>
            <a:r>
              <a:rPr lang="ru-RU" sz="2000" dirty="0" err="1" smtClean="0"/>
              <a:t>сенсорику</a:t>
            </a:r>
            <a:r>
              <a:rPr lang="ru-RU" sz="2000" dirty="0" smtClean="0"/>
              <a:t>, моторику, зрительное восприятие и т.д.</a:t>
            </a:r>
            <a:endParaRPr lang="ru-RU" sz="2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760"/>
            <a:ext cx="4248000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1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980728"/>
            <a:ext cx="5400600" cy="54006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4320480" cy="4680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Развитие речи включает в себя много различных этапов. С детьми младших возрастов мы начинаем использовать игры в «сухом бассейне». Эти игры включают в себя: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Восприятие цветов;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Понятие о количестве;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Преодоление страха;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Взаимопомощь;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Помогают чувствовать свое тело и т.д.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24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476672"/>
            <a:ext cx="4968552" cy="496855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4608512" cy="57606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Ребята очень любят игры с мячом, но помимо просто игр с ним, мы используем </a:t>
            </a:r>
            <a:r>
              <a:rPr lang="ru-RU" sz="2000" dirty="0"/>
              <a:t>приемы: </a:t>
            </a:r>
            <a:r>
              <a:rPr lang="ru-RU" sz="2000" dirty="0" err="1"/>
              <a:t>отхлопывание</a:t>
            </a:r>
            <a:r>
              <a:rPr lang="ru-RU" sz="2000" dirty="0"/>
              <a:t> ритмического рисунка, </a:t>
            </a:r>
            <a:r>
              <a:rPr lang="ru-RU" sz="2000" dirty="0" err="1"/>
              <a:t>отхлопывание</a:t>
            </a:r>
            <a:r>
              <a:rPr lang="ru-RU" sz="2000" dirty="0"/>
              <a:t> и отстукивание количества слогов в слове, наращивание </a:t>
            </a:r>
            <a:r>
              <a:rPr lang="ru-RU" sz="2000" dirty="0" smtClean="0"/>
              <a:t>слогов, например:</a:t>
            </a:r>
          </a:p>
          <a:p>
            <a:r>
              <a:rPr lang="ru-RU" sz="2000" b="1" u="sng" dirty="0">
                <a:solidFill>
                  <a:schemeClr val="tx2"/>
                </a:solidFill>
              </a:rPr>
              <a:t>Игра «Мячик мы ладошкой "стук", повторяем дружно звук»</a:t>
            </a:r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/>
              <a:t>Цель: </a:t>
            </a:r>
            <a:r>
              <a:rPr lang="ru-RU" sz="2000" dirty="0" smtClean="0"/>
              <a:t>закрепление навыков ловли и бросания мяча, развитие </a:t>
            </a:r>
            <a:r>
              <a:rPr lang="ru-RU" sz="2000" dirty="0"/>
              <a:t>фонематического восприятия, быстроты реакции, закрепление знания гласных </a:t>
            </a:r>
            <a:r>
              <a:rPr lang="ru-RU" sz="2000" dirty="0" smtClean="0"/>
              <a:t>звуков.</a:t>
            </a:r>
            <a:endParaRPr lang="ru-RU" sz="2000" dirty="0"/>
          </a:p>
          <a:p>
            <a:r>
              <a:rPr lang="ru-RU" sz="2000" dirty="0" smtClean="0"/>
              <a:t>Когда </a:t>
            </a:r>
            <a:r>
              <a:rPr lang="ru-RU" sz="2000" dirty="0"/>
              <a:t>услышите звук «А», стукните мячом об пол. Поймав мяч, повторите этот звук.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А — У— О — У — А — А </a:t>
            </a:r>
            <a:r>
              <a:rPr lang="ru-RU" sz="2000" dirty="0" smtClean="0"/>
              <a:t>—О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1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260648"/>
            <a:ext cx="3672407" cy="4896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Народные игры хорошее подспорье в развитии речи детей.</a:t>
            </a:r>
          </a:p>
          <a:p>
            <a:r>
              <a:rPr lang="ru-RU" sz="2000" dirty="0" smtClean="0"/>
              <a:t>На занятиях мы используем </a:t>
            </a:r>
            <a:r>
              <a:rPr lang="ru-RU" sz="2000" dirty="0"/>
              <a:t>фольклорный материал: </a:t>
            </a:r>
            <a:endParaRPr lang="ru-RU" sz="2000" dirty="0" smtClean="0"/>
          </a:p>
          <a:p>
            <a:r>
              <a:rPr lang="ru-RU" sz="2000" dirty="0" err="1" smtClean="0"/>
              <a:t>потешки</a:t>
            </a:r>
            <a:r>
              <a:rPr lang="ru-RU" sz="2000" dirty="0" smtClean="0"/>
              <a:t> </a:t>
            </a:r>
            <a:r>
              <a:rPr lang="ru-RU" sz="2000" dirty="0"/>
              <a:t>и прибаутки, загадки и сказки, </a:t>
            </a:r>
            <a:endParaRPr lang="ru-RU" sz="2000" dirty="0" smtClean="0"/>
          </a:p>
          <a:p>
            <a:r>
              <a:rPr lang="ru-RU" sz="2000" dirty="0" smtClean="0"/>
              <a:t>считалки </a:t>
            </a:r>
            <a:r>
              <a:rPr lang="ru-RU" sz="2000" dirty="0"/>
              <a:t>и</a:t>
            </a:r>
            <a:br>
              <a:rPr lang="ru-RU" sz="2000" dirty="0"/>
            </a:br>
            <a:r>
              <a:rPr lang="ru-RU" sz="2000" dirty="0"/>
              <a:t>скороговорки, </a:t>
            </a:r>
            <a:endParaRPr lang="ru-RU" sz="2000" dirty="0" smtClean="0"/>
          </a:p>
          <a:p>
            <a:r>
              <a:rPr lang="ru-RU" sz="2000" dirty="0" smtClean="0"/>
              <a:t>русские </a:t>
            </a:r>
            <a:r>
              <a:rPr lang="ru-RU" sz="2000" dirty="0"/>
              <a:t>народные песни и </a:t>
            </a:r>
            <a:r>
              <a:rPr lang="ru-RU" sz="2000" dirty="0" smtClean="0"/>
              <a:t>пляски, 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гры с </a:t>
            </a:r>
            <a:r>
              <a:rPr lang="ru-RU" sz="2000" dirty="0" err="1" smtClean="0"/>
              <a:t>речетативом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692696"/>
            <a:ext cx="4320480" cy="4320480"/>
          </a:xfrm>
        </p:spPr>
      </p:pic>
    </p:spTree>
    <p:extLst>
      <p:ext uri="{BB962C8B-B14F-4D97-AF65-F5344CB8AC3E}">
        <p14:creationId xmlns:p14="http://schemas.microsoft.com/office/powerpoint/2010/main" val="32440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548680"/>
            <a:ext cx="4493096" cy="44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204864"/>
            <a:ext cx="4752528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промежутках между повторением подвижных игр, дети, которых «осалили»: </a:t>
            </a:r>
          </a:p>
          <a:p>
            <a:r>
              <a:rPr lang="ru-RU" sz="2000" dirty="0" smtClean="0"/>
              <a:t>не задумываясь о том, для чего они делают задания предложенные им, развивают моторику: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Расстегивают-застегивают пуговицы;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Шнуруют кармашки;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Закрывают «молнии»;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39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3789040"/>
            <a:ext cx="3481387" cy="253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Выполняют упражнения на растяжку;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сопоставление цветов.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692696"/>
            <a:ext cx="4061048" cy="40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018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3933056"/>
            <a:ext cx="3481387" cy="253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проведения занятия, мы с детьми «вспоминаем» о том, что делали сегодня, с каким оборудованием работали, каким оно было цветом, формой.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32656"/>
            <a:ext cx="5056584" cy="5056584"/>
          </a:xfrm>
        </p:spPr>
      </p:pic>
    </p:spTree>
    <p:extLst>
      <p:ext uri="{BB962C8B-B14F-4D97-AF65-F5344CB8AC3E}">
        <p14:creationId xmlns:p14="http://schemas.microsoft.com/office/powerpoint/2010/main" val="19217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67</TotalTime>
  <Words>424</Words>
  <Application>Microsoft Office PowerPoint</Application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РАЗВИТИЕ  РЕЧИ ДЕТЕЙ НА ЗАНЯТИЯХ ФИЗКУЛЬТУРОЙ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РЕЧИ ДЕТЕЙ НА ЗАНЯТИЯХ ФИЗКУЛЬТУРОЙ В ДЕТСКОМ САДУ</dc:title>
  <dc:creator>Admin</dc:creator>
  <cp:lastModifiedBy>OksiN</cp:lastModifiedBy>
  <cp:revision>8</cp:revision>
  <dcterms:created xsi:type="dcterms:W3CDTF">2012-02-28T18:18:57Z</dcterms:created>
  <dcterms:modified xsi:type="dcterms:W3CDTF">2014-02-27T10:23:03Z</dcterms:modified>
</cp:coreProperties>
</file>