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660033"/>
                </a:solidFill>
              </a:rPr>
              <a:t>РАЗИТИЕ ПРОДУКТИВНОЙ ДЕЯТЕЛЬНОСТИ ДОШКОЛЬНИКОВ </a:t>
            </a:r>
            <a:endParaRPr lang="ru-RU" i="1" dirty="0">
              <a:solidFill>
                <a:srgbClr val="66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Выполнила: воспитатель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МАДОУ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детский сад № 14 Ядыкина Людмила Владимировна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ПРОДУКТИВНЫЕ ВИДЫ ДЕЯТЕЛЬНОСТИ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Продуктивные виды деятельности дошкольника включают изобразительную и конструктивную. Они, как и игра, имеют моделирующий </a:t>
            </a:r>
            <a:r>
              <a:rPr lang="ru-RU" sz="1800" dirty="0" smtClean="0"/>
              <a:t>характер. Продуктивная </a:t>
            </a:r>
            <a:r>
              <a:rPr lang="ru-RU" sz="1800" dirty="0" smtClean="0"/>
              <a:t>деятельность, моделируя предметы окружающего мира, приводит к созданию реального продукта, в котором представление о предмете, явлении, ситуации получает материальное воплощение в рисунке, конструкции, объемном изображении.</a:t>
            </a:r>
            <a:endParaRPr lang="ru-RU" sz="1800" dirty="0"/>
          </a:p>
        </p:txBody>
      </p:sp>
      <p:pic>
        <p:nvPicPr>
          <p:cNvPr id="1026" name="Picture 2" descr="C:\Users\777\Desktop\мама 1\МАМА\детские работы\Фото-000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 bwMode="auto">
          <a:xfrm>
            <a:off x="5177790" y="2679700"/>
            <a:ext cx="2757170" cy="344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ХУДОЖЕСТВЕННЫЙ ОБРАЗ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Для изобразительной деятельности характерно художественно-образное начало. В отличие от образов восприятия и памяти, художественный образ максимально субъективен и несет в себе печать личности автора.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РИСОВАНИЕ, ЛЕПКА, АППЛИКАЦИЯ – СРЕДСТВО  ВЫРАЗИТЕЛЬНОСТИ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Изобразительную деятельность составляют рисование, лепка, аппликация. Их взаимосвязь прослеживается в средствах выразительности, используемых для создания продукта. К ним относятся форма, ритм линий и форм на плоскости, объем.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38371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ДЕКОРАТИВНАЯ ИЗО ДЕЯТЕЛЬНОСТЬ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Декоративное рисование, аппликация и лепка предполагают использование цветового строя и гармонии, </a:t>
            </a:r>
            <a:r>
              <a:rPr lang="ru-RU" dirty="0" smtClean="0"/>
              <a:t>а  </a:t>
            </a:r>
            <a:r>
              <a:rPr lang="ru-RU" dirty="0"/>
              <a:t>сюжетное </a:t>
            </a:r>
            <a:r>
              <a:rPr lang="ru-RU" dirty="0" smtClean="0"/>
              <a:t>– композиции.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64905"/>
            <a:ext cx="4103439" cy="3271540"/>
          </a:xfrm>
        </p:spPr>
      </p:pic>
    </p:spTree>
    <p:extLst>
      <p:ext uri="{BB962C8B-B14F-4D97-AF65-F5344CB8AC3E}">
        <p14:creationId xmlns:p14="http://schemas.microsoft.com/office/powerpoint/2010/main" val="4694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КОНСТРУИРОВАНИЕ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процессе конструирования решаются какие-либо технические задачи, предполагающие создание построек, приведение в определенное взаимное расположение предметов, их частей и элементов.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ЗАМЫСЕЛ ПРОДУКТИВНОЙ ДЕЯТЕЛЬНОСТИ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Замысел продуктивной деятельности воплощается с помощью разных изобразительных средств. Ребенок, осваивая эту деятельность, учится выделять в реальном предмете те стороны, которые могут быть отражены в том или ином ее виде.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822700" cy="2867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ТАКИМ ОБРАЗОМ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Таким образом, признаки и качества изображаемых предметов выступают опорными точками ребенка в познании действительности. У дошкольника складывается умение вариативно использовать выразительные средства и орудия, возникают обобщенные способы изображения объектов окружающего мира (</a:t>
            </a:r>
            <a:r>
              <a:rPr lang="ru-RU" dirty="0" err="1"/>
              <a:t>Д.Б.Эльконин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3736" y="2649194"/>
            <a:ext cx="4105772" cy="3649161"/>
          </a:xfrm>
        </p:spPr>
      </p:pic>
    </p:spTree>
    <p:extLst>
      <p:ext uri="{BB962C8B-B14F-4D97-AF65-F5344CB8AC3E}">
        <p14:creationId xmlns:p14="http://schemas.microsoft.com/office/powerpoint/2010/main" val="15878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167</TotalTime>
  <Words>267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РАЗИТИЕ ПРОДУКТИВНОЙ ДЕЯТЕЛЬНОСТИ ДОШКОЛЬНИКОВ </vt:lpstr>
      <vt:lpstr>ПРОДУКТИВНЫЕ ВИДЫ ДЕЯТЕЛЬНОСТИ</vt:lpstr>
      <vt:lpstr>ХУДОЖЕСТВЕННЫЙ ОБРАЗ</vt:lpstr>
      <vt:lpstr>РИСОВАНИЕ, ЛЕПКА, АППЛИКАЦИЯ – СРЕДСТВО  ВЫРАЗИТЕЛЬНОСТИ.</vt:lpstr>
      <vt:lpstr>ДЕКОРАТИВНАЯ ИЗО ДЕЯТЕЛЬНОСТЬ</vt:lpstr>
      <vt:lpstr>КОНСТРУИРОВАНИЕ</vt:lpstr>
      <vt:lpstr>ЗАМЫСЕЛ ПРОДУКТИВНОЙ ДЕЯТЕЛЬНОСТИ</vt:lpstr>
      <vt:lpstr>ТАКИМ ОБРАЗОМ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РАЗИТИЕ ПРОДУКТИВНОЙ ДЕЯТЕЛЬНОСТИ ДОШКОЛЬНИКОВ С ИСПОЛЬЗОВАНИЕМ ТРАФАРЕТОВ</dc:title>
  <dc:creator>777</dc:creator>
  <cp:lastModifiedBy>Людмила</cp:lastModifiedBy>
  <cp:revision>18</cp:revision>
  <dcterms:created xsi:type="dcterms:W3CDTF">2012-07-09T09:11:58Z</dcterms:created>
  <dcterms:modified xsi:type="dcterms:W3CDTF">2013-02-05T03:49:20Z</dcterms:modified>
</cp:coreProperties>
</file>