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5D774C6-BB1F-4F50-9B50-FA07EE8E405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045D33-5530-43B7-9365-1FF5A0CE1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30963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Спортивные мероприятия 2013-2014 учебного года в </a:t>
            </a:r>
            <a:r>
              <a:rPr lang="ru-RU" i="1" dirty="0" err="1" smtClean="0"/>
              <a:t>фотоколлажах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ГБОУ детский сад №85 ВАО г.Москвы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768752" cy="12452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Подготовила ВФК: Смирнова Елена Геннадьевна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692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</a:t>
            </a:r>
            <a:r>
              <a:rPr lang="ru-RU" sz="3200" dirty="0" smtClean="0"/>
              <a:t>место в районных соревнованиях</a:t>
            </a:r>
            <a:endParaRPr lang="ru-RU" sz="3200" dirty="0"/>
          </a:p>
        </p:txBody>
      </p:sp>
      <p:pic>
        <p:nvPicPr>
          <p:cNvPr id="4" name="Содержимое 3" descr="коллаж юный шашис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20688"/>
            <a:ext cx="5184576" cy="62373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рчук Сева,Юра,Светла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44408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1500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IV </a:t>
            </a:r>
            <a:r>
              <a:rPr lang="ru-RU" sz="2000" dirty="0" smtClean="0"/>
              <a:t>место в окружных соревнованиях по общей гимнастике (Команда «</a:t>
            </a:r>
            <a:r>
              <a:rPr lang="ru-RU" sz="2000" dirty="0" err="1" smtClean="0"/>
              <a:t>Здрайверы</a:t>
            </a:r>
            <a:r>
              <a:rPr lang="ru-RU" sz="2000" dirty="0" smtClean="0"/>
              <a:t>»)</a:t>
            </a:r>
            <a:endParaRPr lang="ru-RU" sz="2000" dirty="0"/>
          </a:p>
        </p:txBody>
      </p:sp>
      <p:pic>
        <p:nvPicPr>
          <p:cNvPr id="4" name="Содержимое 3" descr="коллаж ритмическая гимнаст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5832648" cy="616530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</TotalTime>
  <Words>31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Спортивные мероприятия 2013-2014 учебного года в фотоколлажах  ГБОУ детский сад №85 ВАО г.Москвы</vt:lpstr>
      <vt:lpstr>I место в районных соревнованиях</vt:lpstr>
      <vt:lpstr>Слайд 3</vt:lpstr>
      <vt:lpstr>IV место в окружных соревнованиях по общей гимнастике (Команда «Здрайверы»)</vt:lpstr>
    </vt:vector>
  </TitlesOfParts>
  <Company>Ег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мероприятия 2013-2014 учебного года в фотоколлажах ГБОУ детский сад №85 ВАО г.Москвы</dc:title>
  <dc:creator>Олег</dc:creator>
  <cp:lastModifiedBy>Олег</cp:lastModifiedBy>
  <cp:revision>15</cp:revision>
  <dcterms:created xsi:type="dcterms:W3CDTF">2014-02-22T19:29:59Z</dcterms:created>
  <dcterms:modified xsi:type="dcterms:W3CDTF">2014-02-22T20:14:05Z</dcterms:modified>
</cp:coreProperties>
</file>