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2" r:id="rId7"/>
    <p:sldId id="260" r:id="rId8"/>
    <p:sldId id="261"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642" y="-2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2D039B4-C6C9-4014-983E-700A81EF04D8}" type="datetimeFigureOut">
              <a:rPr lang="ru-RU"/>
              <a:pPr>
                <a:defRPr/>
              </a:pPr>
              <a:t>23.02.2014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84D528A-13F1-4C46-80B6-D667B8A30BED}"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BF9F7F-5352-40D1-BD8E-9BA614EAEF03}" type="datetimeFigureOut">
              <a:rPr lang="ru-RU"/>
              <a:pPr>
                <a:defRPr/>
              </a:pPr>
              <a:t>23.02.2014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51B9D75-5F4A-4397-B546-220AD97F79BF}"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EBA8855-9A38-465B-8435-939E589A421F}" type="datetimeFigureOut">
              <a:rPr lang="ru-RU"/>
              <a:pPr>
                <a:defRPr/>
              </a:pPr>
              <a:t>23.02.2014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4C72D64-D744-4C39-9201-9AD5484F536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7B773A-858B-4ACA-997D-B254E9562280}" type="datetimeFigureOut">
              <a:rPr lang="ru-RU"/>
              <a:pPr>
                <a:defRPr/>
              </a:pPr>
              <a:t>23.02.2014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01C146-BA75-4B7B-86BB-71441EB82E5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B9DAFD-1D76-42C4-857E-A7DE42CCB818}" type="datetimeFigureOut">
              <a:rPr lang="ru-RU"/>
              <a:pPr>
                <a:defRPr/>
              </a:pPr>
              <a:t>23.02.2014</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A0668C-9557-4892-BC2C-42735A645FA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9D4239-3145-4FE3-9BF4-6D02C9016048}" type="datetimeFigureOut">
              <a:rPr lang="ru-RU"/>
              <a:pPr>
                <a:defRPr/>
              </a:pPr>
              <a:t>23.02.2014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B5385EA-A441-4493-BEC5-677137EACE6B}"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0FA360F8-2D34-45AE-9C30-B2BC02A8A8F0}" type="datetimeFigureOut">
              <a:rPr lang="ru-RU"/>
              <a:pPr>
                <a:defRPr/>
              </a:pPr>
              <a:t>23.02.2014</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EA0B466D-0730-4723-A816-856EBD3CB1D7}"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B5A5BF8-CEFF-4498-9E5B-0659B1BEA140}" type="datetimeFigureOut">
              <a:rPr lang="ru-RU"/>
              <a:pPr>
                <a:defRPr/>
              </a:pPr>
              <a:t>23.02.2014</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0F6411B1-DBE8-4504-9E58-03DE57CD9BB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D7952A29-64BE-47EC-A752-C8237B6688A4}" type="datetimeFigureOut">
              <a:rPr lang="ru-RU"/>
              <a:pPr>
                <a:defRPr/>
              </a:pPr>
              <a:t>23.02.2014</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E57791E-071A-435A-9D78-115F50E04F6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70AE6D3-526A-4EA5-9047-E4221578B1B7}" type="datetimeFigureOut">
              <a:rPr lang="ru-RU"/>
              <a:pPr>
                <a:defRPr/>
              </a:pPr>
              <a:t>23.02.2014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13A9D2F-F98D-4F0F-8F02-8D6D8CF8A86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59C37D-6148-4073-A707-89C011CF4259}" type="datetimeFigureOut">
              <a:rPr lang="ru-RU"/>
              <a:pPr>
                <a:defRPr/>
              </a:pPr>
              <a:t>23.02.2014</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6DF4AC6-615E-4D93-8FB4-7688C78EC8AE}"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A9B792C-5FB1-435C-9C95-B405F1DDDF59}" type="datetimeFigureOut">
              <a:rPr lang="ru-RU"/>
              <a:pPr>
                <a:defRPr/>
              </a:pPr>
              <a:t>23.02.2014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B1530D3-511C-4B54-ADD1-26E4A84C043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Прямоугольник 2"/>
          <p:cNvSpPr/>
          <p:nvPr/>
        </p:nvSpPr>
        <p:spPr>
          <a:xfrm>
            <a:off x="1187624" y="4104658"/>
            <a:ext cx="7710944" cy="1938992"/>
          </a:xfrm>
          <a:prstGeom prst="rect">
            <a:avLst/>
          </a:prstGeom>
          <a:noFill/>
        </p:spPr>
        <p:txBody>
          <a:bodyPr wrap="square" lIns="91440" tIns="45720" rIns="91440" bIns="45720">
            <a:prstTxWarp prst="textArch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endPar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ru-R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Картотека подвижных игр для детей</a:t>
            </a:r>
          </a:p>
          <a:p>
            <a:pPr algn="ctr"/>
            <a:r>
              <a:rPr lang="ru-RU" sz="6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первой младшей группы</a:t>
            </a:r>
            <a:endParaRPr lang="ru-RU"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TextBox 4"/>
          <p:cNvSpPr txBox="1"/>
          <p:nvPr/>
        </p:nvSpPr>
        <p:spPr>
          <a:xfrm>
            <a:off x="4067944" y="4709136"/>
            <a:ext cx="3960440" cy="830997"/>
          </a:xfrm>
          <a:prstGeom prst="rect">
            <a:avLst/>
          </a:prstGeom>
          <a:noFill/>
        </p:spPr>
        <p:txBody>
          <a:bodyPr wrap="square" rtlCol="0">
            <a:prstTxWarp prst="textPlain">
              <a:avLst/>
            </a:prstTxWarp>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Выполнила: Андреева Ольга Ивановна</a:t>
            </a:r>
            <a:endParaRPr lang="ru-RU"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276872"/>
            <a:ext cx="8229600" cy="1143000"/>
          </a:xfrm>
        </p:spPr>
        <p:txBody>
          <a:bodyPr>
            <a:prstTxWarp prst="textArchUp">
              <a:avLst/>
            </a:prstTxWarp>
          </a:bodyPr>
          <a:lstStyle/>
          <a:p>
            <a:r>
              <a:rPr lang="ru-RU"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«Догони мяч» (игры с бегом) </a:t>
            </a:r>
          </a:p>
        </p:txBody>
      </p:sp>
      <p:sp>
        <p:nvSpPr>
          <p:cNvPr id="4" name="TextBox 3"/>
          <p:cNvSpPr txBox="1"/>
          <p:nvPr/>
        </p:nvSpPr>
        <p:spPr>
          <a:xfrm>
            <a:off x="755576" y="2780928"/>
            <a:ext cx="7560840" cy="3170099"/>
          </a:xfrm>
          <a:prstGeom prst="rect">
            <a:avLst/>
          </a:prstGeom>
          <a:noFill/>
        </p:spPr>
        <p:txBody>
          <a:bodyPr wrap="square" rtlCol="0">
            <a:spAutoFit/>
          </a:bodyPr>
          <a:lstStyle/>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играют на площадке, кто с кем хочет.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предлагает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детям побегать и поиграть в мяч. Называя по очереди их имена,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катит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мячи по полу. Дети ловят их и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приносят воспитателю . </a:t>
            </a:r>
            <a:endPar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Рекомендации. В игре могут одновременно передвигаться по площадке в разных направлениях 8-10 детей. На 3-м году жизни дети способны с живым интересом, радостно и увлеченно бегать за мячом до 20 раз подряд. Вместо мяча удобно использовать также резиновые кольца. </a:t>
            </a:r>
          </a:p>
        </p:txBody>
      </p:sp>
    </p:spTree>
    <p:extLst>
      <p:ext uri="{BB962C8B-B14F-4D97-AF65-F5344CB8AC3E}">
        <p14:creationId xmlns:p14="http://schemas.microsoft.com/office/powerpoint/2010/main" val="15430700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924944"/>
            <a:ext cx="8229600" cy="1152128"/>
          </a:xfrm>
        </p:spPr>
        <p:txBody>
          <a:bodyPr>
            <a:prstTxWarp prst="textArchUp">
              <a:avLst/>
            </a:prstTxWarp>
            <a:scene3d>
              <a:camera prst="orthographicFront"/>
              <a:lightRig rig="soft" dir="t">
                <a:rot lat="0" lon="0" rev="10800000"/>
              </a:lightRig>
            </a:scene3d>
            <a:sp3d>
              <a:bevelT w="27940" h="12700"/>
              <a:contourClr>
                <a:srgbClr val="DDDDDD"/>
              </a:contourClr>
            </a:sp3d>
          </a:bodyPr>
          <a:lstStyle/>
          <a:p>
            <a:r>
              <a:rPr lang="ru-RU" b="1" spc="150" dirty="0">
                <a:ln w="11430"/>
                <a:solidFill>
                  <a:srgbClr val="F8F8F8"/>
                </a:solidFill>
                <a:effectLst>
                  <a:outerShdw blurRad="25400" algn="tl" rotWithShape="0">
                    <a:srgbClr val="000000">
                      <a:alpha val="43000"/>
                    </a:srgbClr>
                  </a:outerShdw>
                </a:effectLst>
              </a:rPr>
              <a:t/>
            </a:r>
            <a:br>
              <a:rPr lang="ru-RU" b="1" spc="150" dirty="0">
                <a:ln w="11430"/>
                <a:solidFill>
                  <a:srgbClr val="F8F8F8"/>
                </a:solidFill>
                <a:effectLst>
                  <a:outerShdw blurRad="25400" algn="tl" rotWithShape="0">
                    <a:srgbClr val="000000">
                      <a:alpha val="43000"/>
                    </a:srgbClr>
                  </a:outerShdw>
                </a:effectLst>
              </a:rPr>
            </a:br>
            <a:r>
              <a:rPr lang="ru-RU" b="1" spc="150" dirty="0">
                <a:ln w="11430"/>
                <a:solidFill>
                  <a:srgbClr val="F8F8F8"/>
                </a:solidFill>
                <a:effectLst>
                  <a:outerShdw blurRad="25400" algn="tl" rotWithShape="0">
                    <a:srgbClr val="000000">
                      <a:alpha val="43000"/>
                    </a:srgbClr>
                  </a:outerShdw>
                </a:effectLst>
              </a:rPr>
              <a:t> </a:t>
            </a:r>
            <a:r>
              <a:rPr lang="ru-RU" b="1" spc="150" dirty="0">
                <a:ln w="11430"/>
                <a:solidFill>
                  <a:schemeClr val="accent2">
                    <a:lumMod val="60000"/>
                    <a:lumOff val="40000"/>
                  </a:schemeClr>
                </a:solidFill>
                <a:effectLst>
                  <a:outerShdw blurRad="25400" algn="tl" rotWithShape="0">
                    <a:srgbClr val="000000">
                      <a:alpha val="43000"/>
                    </a:srgbClr>
                  </a:outerShdw>
                </a:effectLst>
              </a:rPr>
              <a:t>«</a:t>
            </a:r>
            <a:r>
              <a:rPr lang="ru-RU" sz="4800" b="1" spc="150" dirty="0">
                <a:ln w="11430"/>
                <a:solidFill>
                  <a:schemeClr val="accent2">
                    <a:lumMod val="60000"/>
                    <a:lumOff val="40000"/>
                  </a:schemeClr>
                </a:solidFill>
                <a:effectLst>
                  <a:outerShdw blurRad="25400" algn="tl" rotWithShape="0">
                    <a:srgbClr val="000000">
                      <a:alpha val="43000"/>
                    </a:srgbClr>
                  </a:outerShdw>
                </a:effectLst>
              </a:rPr>
              <a:t>Солнышко</a:t>
            </a:r>
            <a:r>
              <a:rPr lang="ru-RU" b="1" spc="150" dirty="0">
                <a:ln w="11430"/>
                <a:solidFill>
                  <a:schemeClr val="accent2">
                    <a:lumMod val="60000"/>
                    <a:lumOff val="40000"/>
                  </a:schemeClr>
                </a:solidFill>
                <a:effectLst>
                  <a:outerShdw blurRad="25400" algn="tl" rotWithShape="0">
                    <a:srgbClr val="000000">
                      <a:alpha val="43000"/>
                    </a:srgbClr>
                  </a:outerShdw>
                </a:effectLst>
              </a:rPr>
              <a:t> и дождик» (игры с бегом) </a:t>
            </a:r>
            <a:br>
              <a:rPr lang="ru-RU" b="1" spc="150" dirty="0">
                <a:ln w="11430"/>
                <a:solidFill>
                  <a:schemeClr val="accent2">
                    <a:lumMod val="60000"/>
                    <a:lumOff val="40000"/>
                  </a:schemeClr>
                </a:solidFill>
                <a:effectLst>
                  <a:outerShdw blurRad="25400" algn="tl" rotWithShape="0">
                    <a:srgbClr val="000000">
                      <a:alpha val="43000"/>
                    </a:srgbClr>
                  </a:outerShdw>
                </a:effectLst>
              </a:rPr>
            </a:br>
            <a:endParaRPr lang="ru-RU" b="1" spc="150" dirty="0">
              <a:ln w="11430"/>
              <a:solidFill>
                <a:schemeClr val="accent2">
                  <a:lumMod val="60000"/>
                  <a:lumOff val="40000"/>
                </a:schemeClr>
              </a:solidFill>
              <a:effectLst>
                <a:outerShdw blurRad="25400" algn="tl" rotWithShape="0">
                  <a:srgbClr val="000000">
                    <a:alpha val="43000"/>
                  </a:srgbClr>
                </a:outerShdw>
              </a:effectLst>
            </a:endParaRPr>
          </a:p>
        </p:txBody>
      </p:sp>
      <p:sp>
        <p:nvSpPr>
          <p:cNvPr id="4" name="TextBox 3"/>
          <p:cNvSpPr txBox="1"/>
          <p:nvPr/>
        </p:nvSpPr>
        <p:spPr>
          <a:xfrm>
            <a:off x="539552" y="2996952"/>
            <a:ext cx="8136904" cy="3539430"/>
          </a:xfrm>
          <a:prstGeom prst="rect">
            <a:avLst/>
          </a:prstGeom>
          <a:noFill/>
        </p:spPr>
        <p:txBody>
          <a:bodyPr wrap="square" rtlCol="0">
            <a:spAutoFit/>
          </a:bodyPr>
          <a:lstStyle/>
          <a:p>
            <a:r>
              <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располагаются на одной стороне площадки. </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говорит</a:t>
            </a:r>
            <a:r>
              <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«Солнышко! Идите гулять! » - дети ходят и бегают по всей площадке. После слов «Дождик! Скорей домой! » они бегут на свои места. Когда </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снова </a:t>
            </a:r>
            <a:r>
              <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произносит: «Солнышко! Можно идти гулять! », игра повторяется. </a:t>
            </a:r>
          </a:p>
        </p:txBody>
      </p:sp>
    </p:spTree>
    <p:extLst>
      <p:ext uri="{BB962C8B-B14F-4D97-AF65-F5344CB8AC3E}">
        <p14:creationId xmlns:p14="http://schemas.microsoft.com/office/powerpoint/2010/main" val="1859468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276872"/>
            <a:ext cx="8229600" cy="1143000"/>
          </a:xfrm>
        </p:spPr>
        <p:txBody>
          <a:bodyPr>
            <a:prstTxWarp prst="textArchUp">
              <a:avLst/>
            </a:prstTxWarp>
          </a:bodyPr>
          <a:lstStyle/>
          <a:p>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«Воробышки и автомобиль» (игры с бегом) </a:t>
            </a:r>
          </a:p>
        </p:txBody>
      </p:sp>
      <p:sp>
        <p:nvSpPr>
          <p:cNvPr id="4" name="TextBox 3"/>
          <p:cNvSpPr txBox="1"/>
          <p:nvPr/>
        </p:nvSpPr>
        <p:spPr>
          <a:xfrm>
            <a:off x="683568" y="3068959"/>
            <a:ext cx="7920880" cy="3170099"/>
          </a:xfrm>
          <a:prstGeom prst="rect">
            <a:avLst/>
          </a:prstGeom>
          <a:noFill/>
        </p:spPr>
        <p:txBody>
          <a:bodyPr wrap="square" rtlCol="0">
            <a:spAutoFit/>
          </a:bodyPr>
          <a:lstStyle/>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садятся на скамейку на одной стороне площадки – это воробышки в гнездышках. На противоположной стороне встает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Он изображает автомобиль. После слов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воспитателя: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«Полетели воробышки на дорожку» дети поднимаются со стульев, бегают по площадке, размахивая руками-крылышками. </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По сигналу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воспитателя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«Автомобиль едет, летите, воробышки, в свои гнездышки! » автомобиль выезжает из гаража, воробышки улетают в гнезда (садятся на места). Автомобиль возвращается в гараж – воробышки полетели. </a:t>
            </a:r>
          </a:p>
        </p:txBody>
      </p:sp>
    </p:spTree>
    <p:extLst>
      <p:ext uri="{BB962C8B-B14F-4D97-AF65-F5344CB8AC3E}">
        <p14:creationId xmlns:p14="http://schemas.microsoft.com/office/powerpoint/2010/main" val="1036654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204864"/>
            <a:ext cx="8229600" cy="1143000"/>
          </a:xfrm>
        </p:spPr>
        <p:txBody>
          <a:bodyPr>
            <a:prstTxWarp prst="textArchUp">
              <a:avLst/>
            </a:prstTxWarp>
          </a:bodyPr>
          <a:lstStyle/>
          <a:p>
            <a:r>
              <a:rPr lang="ru-RU" dirty="0"/>
              <a:t> </a:t>
            </a:r>
            <a:r>
              <a:rPr lang="ru-RU" dirty="0">
                <a:solidFill>
                  <a:schemeClr val="accent3">
                    <a:lumMod val="75000"/>
                  </a:schemeClr>
                </a:solidFill>
              </a:rPr>
              <a:t>«Подпрыгни до ладони» (игры с прыжками) </a:t>
            </a:r>
          </a:p>
        </p:txBody>
      </p:sp>
      <p:sp>
        <p:nvSpPr>
          <p:cNvPr id="4" name="TextBox 3"/>
          <p:cNvSpPr txBox="1"/>
          <p:nvPr/>
        </p:nvSpPr>
        <p:spPr>
          <a:xfrm>
            <a:off x="683568" y="2924944"/>
            <a:ext cx="7920880" cy="3785652"/>
          </a:xfrm>
          <a:prstGeom prst="rect">
            <a:avLst/>
          </a:prstGeom>
          <a:noFill/>
        </p:spPr>
        <p:txBody>
          <a:bodyPr wrap="square" rtlCol="0">
            <a:spAutoFit/>
          </a:bodyPr>
          <a:lstStyle/>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Дети по очереди подпрыгивают, пытаясь достать головой до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ладони воспитателя. </a:t>
            </a:r>
            <a:endPar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Рекомендации. Упражнение выполняется индивидуально с каждым ребенком. Руку надо держать на небольшом расстоянии от головы ребенка. Если малыш достает до ладони без затруднения,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может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поднять руку повыше. Упражнение на подпрыгивание должно выполняться в удобной форме. </a:t>
            </a:r>
          </a:p>
          <a:p>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Можно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предложить малышам попрыгать, как мячики или как зайчики. В игре могут участвовать несколько детей.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показывает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 подсказывает: «Прыгайте повыше и мягко приземляйтесь! ».</a:t>
            </a:r>
          </a:p>
        </p:txBody>
      </p:sp>
    </p:spTree>
    <p:extLst>
      <p:ext uri="{BB962C8B-B14F-4D97-AF65-F5344CB8AC3E}">
        <p14:creationId xmlns:p14="http://schemas.microsoft.com/office/powerpoint/2010/main" val="382574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204864"/>
            <a:ext cx="8229600" cy="1143000"/>
          </a:xfrm>
        </p:spPr>
        <p:txBody>
          <a:bodyPr>
            <a:prstTxWarp prst="textArchUp">
              <a:avLst/>
            </a:prstTxWarp>
          </a:bodyPr>
          <a:lstStyle/>
          <a:p>
            <a:r>
              <a:rPr lang="ru-RU" dirty="0">
                <a:solidFill>
                  <a:schemeClr val="accent2">
                    <a:lumMod val="60000"/>
                    <a:lumOff val="40000"/>
                  </a:schemeClr>
                </a:solidFill>
              </a:rPr>
              <a:t> </a:t>
            </a:r>
          </a:p>
        </p:txBody>
      </p:sp>
      <p:sp>
        <p:nvSpPr>
          <p:cNvPr id="4" name="TextBox 3"/>
          <p:cNvSpPr txBox="1"/>
          <p:nvPr/>
        </p:nvSpPr>
        <p:spPr>
          <a:xfrm>
            <a:off x="695099" y="2316238"/>
            <a:ext cx="7128792" cy="461665"/>
          </a:xfrm>
          <a:prstGeom prst="rect">
            <a:avLst/>
          </a:prstGeom>
          <a:noFill/>
        </p:spPr>
        <p:txBody>
          <a:bodyPr wrap="square" rtlCol="0">
            <a:prstTxWarp prst="textArchUp">
              <a:avLst/>
            </a:prstTxWarp>
            <a:spAutoFit/>
          </a:bodyPr>
          <a:lstStyle/>
          <a:p>
            <a:r>
              <a:rPr lang="ru-RU" sz="5400" dirty="0" smtClean="0">
                <a:solidFill>
                  <a:schemeClr val="accent2">
                    <a:lumMod val="60000"/>
                    <a:lumOff val="40000"/>
                  </a:schemeClr>
                </a:solidFill>
              </a:rPr>
              <a:t>«Мой веселый звонкий мяч» </a:t>
            </a:r>
            <a:endParaRPr lang="ru-RU" sz="5400" dirty="0">
              <a:solidFill>
                <a:schemeClr val="accent2">
                  <a:lumMod val="60000"/>
                  <a:lumOff val="40000"/>
                </a:schemeClr>
              </a:solidFill>
            </a:endParaRPr>
          </a:p>
        </p:txBody>
      </p:sp>
      <p:sp>
        <p:nvSpPr>
          <p:cNvPr id="5" name="TextBox 4"/>
          <p:cNvSpPr txBox="1"/>
          <p:nvPr/>
        </p:nvSpPr>
        <p:spPr>
          <a:xfrm>
            <a:off x="331782" y="2786755"/>
            <a:ext cx="8280920" cy="4093428"/>
          </a:xfrm>
          <a:prstGeom prst="rect">
            <a:avLst/>
          </a:prstGeom>
          <a:noFill/>
        </p:spPr>
        <p:txBody>
          <a:bodyPr wrap="square" rtlCol="0">
            <a:spAutoFit/>
          </a:bodyPr>
          <a:lstStyle/>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стоят рядом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 воспитателем.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Он выполняет упражнения с мячом, показывает детям, как легко, высоко прыгает мяч, если отбивать его рукой, приговаривает при этом:</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Мой веселый</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Звонкий мяч, </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Ты куда помчался вскачь? </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Красный, желтый, голубой, </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Не угнаться за тобой! (С. Маршак) </a:t>
            </a:r>
          </a:p>
          <a:p>
            <a:endPar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Затем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вызывает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детей, предлагает им попрыгать с мячом и повторяет упражнение, сопровождая его словами. Закончив, он произносит: «Сейчас догоню! ». Дети убегают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от воспитателя. </a:t>
            </a:r>
            <a:endPar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4032991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276872"/>
            <a:ext cx="8229600" cy="1368152"/>
          </a:xfrm>
        </p:spPr>
        <p:txBody>
          <a:bodyPr>
            <a:prstTxWarp prst="textArchUp">
              <a:avLst/>
            </a:prstTxWarp>
          </a:bodyPr>
          <a:lstStyle/>
          <a:p>
            <a:r>
              <a:rPr lang="ru-RU" sz="4800" dirty="0">
                <a:solidFill>
                  <a:schemeClr val="accent5">
                    <a:lumMod val="75000"/>
                  </a:schemeClr>
                </a:solidFill>
              </a:rPr>
              <a:t> </a:t>
            </a:r>
            <a:r>
              <a:rPr lang="ru-RU" sz="4800" dirty="0" smtClean="0">
                <a:solidFill>
                  <a:schemeClr val="accent5">
                    <a:lumMod val="75000"/>
                  </a:schemeClr>
                </a:solidFill>
              </a:rPr>
              <a:t>«Доползи до погремушки»</a:t>
            </a:r>
            <a:endParaRPr lang="ru-RU" sz="7200" dirty="0">
              <a:solidFill>
                <a:schemeClr val="accent5">
                  <a:lumMod val="75000"/>
                </a:schemeClr>
              </a:solidFill>
            </a:endParaRPr>
          </a:p>
        </p:txBody>
      </p:sp>
      <p:sp>
        <p:nvSpPr>
          <p:cNvPr id="4" name="TextBox 3"/>
          <p:cNvSpPr txBox="1"/>
          <p:nvPr/>
        </p:nvSpPr>
        <p:spPr>
          <a:xfrm>
            <a:off x="683568" y="2780928"/>
            <a:ext cx="8064896" cy="3539430"/>
          </a:xfrm>
          <a:prstGeom prst="rect">
            <a:avLst/>
          </a:prstGeom>
          <a:noFill/>
        </p:spPr>
        <p:txBody>
          <a:bodyPr wrap="square" rtlCol="0">
            <a:spAutoFit/>
          </a:bodyPr>
          <a:lstStyle/>
          <a:p>
            <a:r>
              <a:rPr lang="ru-RU" sz="1600" dirty="0"/>
              <a:t> </a:t>
            </a:r>
            <a:r>
              <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сидят на стульях, поставленных вдоль одной из стен комнаты. Перед ними на расстоянии 3-4 м на пол кладутся флажки или погремушки. </a:t>
            </a:r>
            <a:r>
              <a:rPr lang="ru-RU"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просит </a:t>
            </a:r>
            <a:r>
              <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детей доползти до погремушки на четвереньках, взять ее, встать и погреметь, затем положить игрушку на пол и вернуться на свое место. </a:t>
            </a:r>
          </a:p>
        </p:txBody>
      </p:sp>
    </p:spTree>
    <p:extLst>
      <p:ext uri="{BB962C8B-B14F-4D97-AF65-F5344CB8AC3E}">
        <p14:creationId xmlns:p14="http://schemas.microsoft.com/office/powerpoint/2010/main" val="69403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276872"/>
            <a:ext cx="8229600" cy="1143000"/>
          </a:xfrm>
        </p:spPr>
        <p:txBody>
          <a:bodyPr>
            <a:prstTxWarp prst="textArchUp">
              <a:avLst/>
            </a:prstTxWarp>
          </a:bodyPr>
          <a:lstStyle/>
          <a:p>
            <a:r>
              <a:rPr lang="ru-RU" dirty="0">
                <a:solidFill>
                  <a:schemeClr val="bg1">
                    <a:lumMod val="50000"/>
                  </a:schemeClr>
                </a:solidFill>
              </a:rPr>
              <a:t>«Лови мяч» (игры с бросанием и ловлей) </a:t>
            </a:r>
          </a:p>
        </p:txBody>
      </p:sp>
      <p:sp>
        <p:nvSpPr>
          <p:cNvPr id="4" name="TextBox 3"/>
          <p:cNvSpPr txBox="1"/>
          <p:nvPr/>
        </p:nvSpPr>
        <p:spPr>
          <a:xfrm>
            <a:off x="395536" y="3068960"/>
            <a:ext cx="8568952" cy="3046988"/>
          </a:xfrm>
          <a:prstGeom prst="rect">
            <a:avLst/>
          </a:prstGeom>
          <a:noFill/>
        </p:spPr>
        <p:txBody>
          <a:bodyPr wrap="square" rtlCol="0">
            <a:spAutoFit/>
          </a:bodyPr>
          <a:lstStyle/>
          <a:p>
            <a:r>
              <a:rPr lang="ru-RU" dirty="0"/>
              <a:t> </a:t>
            </a:r>
            <a:r>
              <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становятся в круг. </a:t>
            </a: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с </a:t>
            </a:r>
            <a:r>
              <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большим ярким мячом (диаметр 18-20 см) стоит в центре круга и поочередно бросает мяч, называя имя ребенка: «Вова, лови мяч! ». Тот, кого назвали, ловит мяч и бросает </a:t>
            </a: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его воспитателю.</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912847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492896"/>
            <a:ext cx="8229600" cy="1143000"/>
          </a:xfrm>
        </p:spPr>
        <p:txBody>
          <a:bodyPr>
            <a:prstTxWarp prst="textArchUp">
              <a:avLst/>
            </a:prstTxWarp>
          </a:bodyPr>
          <a:lstStyle/>
          <a:p>
            <a:r>
              <a:rPr lang="ru-RU" sz="5400" dirty="0" smtClean="0">
                <a:solidFill>
                  <a:srgbClr val="FF0000"/>
                </a:solidFill>
              </a:rPr>
              <a:t>«Прокати мяч»</a:t>
            </a:r>
            <a:endParaRPr lang="ru-RU" sz="5400" dirty="0">
              <a:solidFill>
                <a:srgbClr val="FF0000"/>
              </a:solidFill>
            </a:endParaRPr>
          </a:p>
        </p:txBody>
      </p:sp>
      <p:sp>
        <p:nvSpPr>
          <p:cNvPr id="4" name="TextBox 3"/>
          <p:cNvSpPr txBox="1"/>
          <p:nvPr/>
        </p:nvSpPr>
        <p:spPr>
          <a:xfrm>
            <a:off x="539552" y="3212976"/>
            <a:ext cx="8280920" cy="2062103"/>
          </a:xfrm>
          <a:prstGeom prst="rect">
            <a:avLst/>
          </a:prstGeom>
          <a:noFill/>
        </p:spPr>
        <p:txBody>
          <a:bodyPr wrap="square" rtlCol="0">
            <a:spAutoFit/>
          </a:bodyPr>
          <a:lstStyle/>
          <a:p>
            <a:r>
              <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садятся на пол в круг или полукругом. </a:t>
            </a:r>
            <a:r>
              <a:rPr lang="ru-RU"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прокатывает </a:t>
            </a:r>
            <a:r>
              <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мяч каждому ребенку по очереди. Дети ловят мяч, затем возвращают его. </a:t>
            </a:r>
          </a:p>
        </p:txBody>
      </p:sp>
    </p:spTree>
    <p:extLst>
      <p:ext uri="{BB962C8B-B14F-4D97-AF65-F5344CB8AC3E}">
        <p14:creationId xmlns:p14="http://schemas.microsoft.com/office/powerpoint/2010/main" val="1738463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9208" y="2348880"/>
            <a:ext cx="8229600" cy="792088"/>
          </a:xfrm>
        </p:spPr>
        <p:txBody>
          <a:bodyPr>
            <a:prstTxWarp prst="textArchUp">
              <a:avLst/>
            </a:prstTxWarp>
          </a:bodyPr>
          <a:lstStyle/>
          <a:p>
            <a:r>
              <a:rPr lang="ru-RU" dirty="0" smtClean="0">
                <a:solidFill>
                  <a:schemeClr val="accent1">
                    <a:lumMod val="60000"/>
                    <a:lumOff val="40000"/>
                  </a:schemeClr>
                </a:solidFill>
              </a:rPr>
              <a:t>«Подбрось повыше»</a:t>
            </a:r>
            <a:endParaRPr lang="ru-RU" dirty="0">
              <a:solidFill>
                <a:schemeClr val="accent1">
                  <a:lumMod val="60000"/>
                  <a:lumOff val="40000"/>
                </a:schemeClr>
              </a:solidFill>
            </a:endParaRPr>
          </a:p>
        </p:txBody>
      </p:sp>
      <p:sp>
        <p:nvSpPr>
          <p:cNvPr id="5" name="TextBox 4"/>
          <p:cNvSpPr txBox="1"/>
          <p:nvPr/>
        </p:nvSpPr>
        <p:spPr>
          <a:xfrm rot="10800000" flipV="1">
            <a:off x="683568" y="2924944"/>
            <a:ext cx="7920880" cy="2246769"/>
          </a:xfrm>
          <a:prstGeom prst="rect">
            <a:avLst/>
          </a:prstGeom>
          <a:noFill/>
        </p:spPr>
        <p:txBody>
          <a:bodyPr wrap="square" rtlCol="0">
            <a:spAutoFit/>
          </a:bodyPr>
          <a:lstStyle/>
          <a:p>
            <a:r>
              <a:rPr lang="ru-RU"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становятся в круг, так чтобы не сковывать движения друг друга. У каждого в руках мяч. Упражнение состоит в том, чтобы постараться подбросить мяч как можно выше. </a:t>
            </a:r>
          </a:p>
        </p:txBody>
      </p:sp>
    </p:spTree>
    <p:extLst>
      <p:ext uri="{BB962C8B-B14F-4D97-AF65-F5344CB8AC3E}">
        <p14:creationId xmlns:p14="http://schemas.microsoft.com/office/powerpoint/2010/main" val="2685874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title"/>
          </p:nvPr>
        </p:nvSpPr>
        <p:spPr>
          <a:xfrm>
            <a:off x="611560" y="2204864"/>
            <a:ext cx="8229600" cy="1000125"/>
          </a:xfrm>
        </p:spPr>
        <p:txBody>
          <a:bodyPr>
            <a:prstTxWarp prst="textArchUp">
              <a:avLst/>
            </a:prstTxWarp>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ru-RU" b="1" dirty="0">
                <a:ln/>
                <a:solidFill>
                  <a:schemeClr val="accent3"/>
                </a:solidFill>
              </a:rPr>
              <a:t> «Догоните меня» (игры с ходьбой) </a:t>
            </a:r>
            <a:endParaRPr lang="ru-RU" b="1" dirty="0" smtClean="0">
              <a:ln/>
              <a:solidFill>
                <a:schemeClr val="accent3"/>
              </a:solidFill>
            </a:endParaRPr>
          </a:p>
        </p:txBody>
      </p:sp>
      <p:sp>
        <p:nvSpPr>
          <p:cNvPr id="3075" name="Содержимое 2"/>
          <p:cNvSpPr>
            <a:spLocks noGrp="1"/>
          </p:cNvSpPr>
          <p:nvPr>
            <p:ph idx="1"/>
          </p:nvPr>
        </p:nvSpPr>
        <p:spPr>
          <a:xfrm>
            <a:off x="611560" y="2924944"/>
            <a:ext cx="8158163" cy="3482975"/>
          </a:xfrm>
        </p:spPr>
        <p:txBody>
          <a:bodyPr/>
          <a:lstStyle/>
          <a:p>
            <a:pPr marL="0" indent="0">
              <a:buNone/>
            </a:pP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Дети </a:t>
            </a: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сидят на скамейке или стоят по краю площадки. </a:t>
            </a: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предлагает </a:t>
            </a: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догнать его и убегает. Дети догоняют его, стараются поймать. Когда они подбегают </a:t>
            </a: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к воспитателю, </a:t>
            </a: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тот останавливается и говорит: «Убегайте, убегайте! Догоню! ». Дети бегом возвращаются на свои места. </a:t>
            </a:r>
            <a:endPar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Заголовок 1"/>
          <p:cNvSpPr>
            <a:spLocks noGrp="1"/>
          </p:cNvSpPr>
          <p:nvPr>
            <p:ph type="title"/>
          </p:nvPr>
        </p:nvSpPr>
        <p:spPr>
          <a:xfrm>
            <a:off x="539552" y="476672"/>
            <a:ext cx="6115050" cy="1154112"/>
          </a:xfrm>
        </p:spPr>
        <p:txBody>
          <a:bodyPr>
            <a:prstTxWarp prst="textArchUp">
              <a:avLst/>
            </a:prstTxWarp>
          </a:bodyPr>
          <a:lstStyle/>
          <a:p>
            <a:r>
              <a:rPr lang="ru-RU"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«Пузырь» (игры с ходьбой) </a:t>
            </a:r>
            <a:endParaRPr lang="ru-RU"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4099" name="Содержимое 2"/>
          <p:cNvSpPr>
            <a:spLocks noGrp="1"/>
          </p:cNvSpPr>
          <p:nvPr>
            <p:ph idx="1"/>
          </p:nvPr>
        </p:nvSpPr>
        <p:spPr>
          <a:xfrm>
            <a:off x="251520" y="1340768"/>
            <a:ext cx="6575673" cy="4968552"/>
          </a:xfrm>
        </p:spPr>
        <p:txBody>
          <a:bodyPr>
            <a:scene3d>
              <a:camera prst="orthographicFront"/>
              <a:lightRig rig="glow" dir="tl">
                <a:rot lat="0" lon="0" rev="5400000"/>
              </a:lightRig>
            </a:scene3d>
            <a:sp3d contourW="12700">
              <a:bevelT w="25400" h="25400"/>
              <a:contourClr>
                <a:schemeClr val="accent6">
                  <a:shade val="73000"/>
                </a:schemeClr>
              </a:contourClr>
            </a:sp3d>
          </a:bodyPr>
          <a:lstStyle/>
          <a:p>
            <a:pPr marL="0" indent="0">
              <a:buNone/>
            </a:pPr>
            <a:r>
              <a:rPr lang="ru-RU"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вместе с </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воспитателем берутся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за руки и образуют небольшой кружок. Выполняют соответствующие движения. </a:t>
            </a:r>
          </a:p>
          <a:p>
            <a:pPr marL="0" indent="0">
              <a:buNone/>
            </a:pP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Играющие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отходят назад и держатся за руки, до тех пор пока </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не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скажет: «Лопнул пузырь! » Тогда они опускают руки и приседают на корточки, говоря при этом «Хлоп! ». Можно также предложить детям после слов «Лопнул пузырь! » двигаться к центру круга, по-прежнему держась за руки и произнося при этом звук «ш-ш-ш» - воздух выходит. Затем дети снова надувают пузырь – отходят назад, образуя большой круг. </a:t>
            </a:r>
          </a:p>
          <a:p>
            <a:endParaRPr lang="ru-RU"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7632" y="2265002"/>
            <a:ext cx="7262760" cy="587933"/>
          </a:xfrm>
          <a:prstGeom prst="rect">
            <a:avLst/>
          </a:prstGeom>
          <a:noFill/>
        </p:spPr>
        <p:txBody>
          <a:bodyPr wrap="square" rtlCol="0">
            <a:prstTxWarp prst="textArchUp">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8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«Кто тише» (игры с ходьбой) </a:t>
            </a:r>
            <a:endParaRPr lang="ru-RU"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TextBox 2"/>
          <p:cNvSpPr txBox="1"/>
          <p:nvPr/>
        </p:nvSpPr>
        <p:spPr>
          <a:xfrm>
            <a:off x="395536" y="2852935"/>
            <a:ext cx="8393153" cy="2862322"/>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ru-RU"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Дети передвигаются гурьбой вместе с </a:t>
            </a:r>
            <a:r>
              <a:rPr lang="ru-RU" sz="3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воспитателем по </a:t>
            </a:r>
            <a:r>
              <a:rPr lang="ru-RU" sz="3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площадке в одном направлении. Идут на носочках, так чтобы их не было слышно.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276872"/>
            <a:ext cx="8229600" cy="1143000"/>
          </a:xfrm>
        </p:spPr>
        <p:txBody>
          <a:bodyPr>
            <a:prstTxWarp prst="textArchUp">
              <a:avLst/>
            </a:prstTxWarp>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ru-RU"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«На прогулку» (игры с ходьбой) </a:t>
            </a:r>
          </a:p>
        </p:txBody>
      </p:sp>
      <p:sp>
        <p:nvSpPr>
          <p:cNvPr id="4" name="TextBox 3"/>
          <p:cNvSpPr txBox="1"/>
          <p:nvPr/>
        </p:nvSpPr>
        <p:spPr>
          <a:xfrm>
            <a:off x="683568" y="3140968"/>
            <a:ext cx="7920880" cy="2862322"/>
          </a:xfrm>
          <a:prstGeom prst="rect">
            <a:avLst/>
          </a:prstGeom>
          <a:noFill/>
        </p:spPr>
        <p:txBody>
          <a:bodyPr wrap="square" rtlCol="0">
            <a:spAutoFit/>
          </a:bodyPr>
          <a:lstStyle/>
          <a:p>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предлагает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детям встать парами по желанию и пойти гулять по площадке. По сигналу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воспитателя они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должны собраться в определенном месте. </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Рекомендации. На площадке можно поставить два стула на небольшом расстоянии друг от друга – это ворота, через которые малыши должны проходить, отправляясь на прогулку.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помогает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детям стать парами, показывает, как надо идти в паре: не тянуть друг друга, не отставать. </a:t>
            </a:r>
          </a:p>
        </p:txBody>
      </p:sp>
    </p:spTree>
    <p:extLst>
      <p:ext uri="{BB962C8B-B14F-4D97-AF65-F5344CB8AC3E}">
        <p14:creationId xmlns:p14="http://schemas.microsoft.com/office/powerpoint/2010/main" val="2488666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348880"/>
            <a:ext cx="8229600" cy="576064"/>
          </a:xfrm>
        </p:spPr>
        <p:txBody>
          <a:bodyPr>
            <a:prstTxWarp prst="textArchUp">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«Поезд» (игры с ходьбой) </a:t>
            </a:r>
          </a:p>
        </p:txBody>
      </p:sp>
      <p:sp>
        <p:nvSpPr>
          <p:cNvPr id="4" name="TextBox 3"/>
          <p:cNvSpPr txBox="1"/>
          <p:nvPr/>
        </p:nvSpPr>
        <p:spPr>
          <a:xfrm>
            <a:off x="395536" y="2636912"/>
            <a:ext cx="7776864" cy="4093428"/>
          </a:xfrm>
          <a:prstGeom prst="rect">
            <a:avLst/>
          </a:prstGeom>
          <a:noFill/>
        </p:spPr>
        <p:txBody>
          <a:bodyPr wrap="square" rtlCol="0">
            <a:spAutoFit/>
          </a:bodyPr>
          <a:lstStyle/>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встают друг за другом.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говорит</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«Вы будете вагончиками, а я – паровозом! » Паровоз дает гудок – и поезд начинает двигаться – сначала медленно, затем быстрее. Движения сопровождаются звуками, которые произносят играющие. Время от времени паровоз замедляет ход и останавливается,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говорит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при этом: «Остановка! ». Затем паровоз вновь дает гудок – и поезд движется дальше. Дети строятся друг за другом произвольно. При многократном проведении игры можно предложить малышам выйти на остановке погулять, нарвать цветов, набрать ягод, поиграть, попрыгать. Услышав гудок, дети должны быстро построиться в колонну за паровозом. </a:t>
            </a:r>
          </a:p>
        </p:txBody>
      </p:sp>
    </p:spTree>
    <p:extLst>
      <p:ext uri="{BB962C8B-B14F-4D97-AF65-F5344CB8AC3E}">
        <p14:creationId xmlns:p14="http://schemas.microsoft.com/office/powerpoint/2010/main" val="3037069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276872"/>
            <a:ext cx="8229600" cy="936104"/>
          </a:xfrm>
        </p:spPr>
        <p:txBody>
          <a:bodyPr>
            <a:prstTxWarp prst="textArchUp">
              <a:avLst/>
            </a:prstTxWarp>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r>
              <a:rPr lang="ru-RU"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«Найди флажок! » (игры с ходьбой) </a:t>
            </a:r>
          </a:p>
        </p:txBody>
      </p:sp>
      <p:sp>
        <p:nvSpPr>
          <p:cNvPr id="4" name="TextBox 3"/>
          <p:cNvSpPr txBox="1"/>
          <p:nvPr/>
        </p:nvSpPr>
        <p:spPr>
          <a:xfrm>
            <a:off x="611560" y="2852936"/>
            <a:ext cx="7776864" cy="3785652"/>
          </a:xfrm>
          <a:prstGeom prst="rect">
            <a:avLst/>
          </a:prstGeom>
          <a:noFill/>
        </p:spPr>
        <p:txBody>
          <a:bodyPr wrap="square" rtlCol="0">
            <a:spAutoFit/>
          </a:bodyPr>
          <a:lstStyle/>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Дети сидят на стульчиках с закрытыми глазами. </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через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несколько шагов от них прячет флажки. На слова </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воспитателя :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«Ищите флажки! » дети встают и идут их искать. Тот, кто нашел флажок, берет его и садится на свое место. Когда все флажки будут найдены, дети ходят с флажками под звуки бубна </a:t>
            </a:r>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у воспитателя.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Вперед ведет ребенок, который первый нашел флажок. После ходьбы игра повторяется. </a:t>
            </a:r>
            <a:endPar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8817947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276872"/>
            <a:ext cx="8229600" cy="1143000"/>
          </a:xfrm>
        </p:spPr>
        <p:txBody>
          <a:bodyPr>
            <a:prstTxWarp prst="textArchUp">
              <a:avLst/>
            </a:prstTxWarp>
          </a:bodyPr>
          <a:lstStyle/>
          <a:p>
            <a:r>
              <a:rPr lang="ru-RU" dirty="0"/>
              <a:t> </a:t>
            </a:r>
            <a:r>
              <a:rPr lang="ru-RU"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«Самолеты» (игры с бегом) </a:t>
            </a:r>
          </a:p>
        </p:txBody>
      </p:sp>
      <p:sp>
        <p:nvSpPr>
          <p:cNvPr id="4" name="TextBox 3"/>
          <p:cNvSpPr txBox="1"/>
          <p:nvPr/>
        </p:nvSpPr>
        <p:spPr>
          <a:xfrm>
            <a:off x="323528" y="2708920"/>
            <a:ext cx="8424936" cy="3477875"/>
          </a:xfrm>
          <a:prstGeom prst="rect">
            <a:avLst/>
          </a:prstGeom>
          <a:noFill/>
        </p:spPr>
        <p:txBody>
          <a:bodyPr wrap="square" rtlCol="0">
            <a:spAutoFit/>
          </a:bodyPr>
          <a:lstStyle/>
          <a:p>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вызывает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двух-трех детей и предлагает им приготовиться к полету, показав предварительно, как заводить мотор и летать. </a:t>
            </a:r>
          </a:p>
          <a:p>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Вызванные дети выходят и становятся на одной стороне площадки или комнаты. </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говорит</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«К полету приготовиться! Завести моторы! ». Дети делают вращательные движения руками перед грудью и произносят звук «р-р-р». После сигнала инструктора «Полетели! » разводят руки в стороны (как крылья у самолета) и летят – разбегаются в разные стороны. По сигналу </a:t>
            </a:r>
            <a:r>
              <a:rPr lang="ru-RU" sz="20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воспитателя«На</a:t>
            </a:r>
            <a:r>
              <a:rPr lang="ru-RU"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посадку! » они направляются на свои места. Затем играет другая подгруппа. </a:t>
            </a:r>
          </a:p>
        </p:txBody>
      </p:sp>
    </p:spTree>
    <p:extLst>
      <p:ext uri="{BB962C8B-B14F-4D97-AF65-F5344CB8AC3E}">
        <p14:creationId xmlns:p14="http://schemas.microsoft.com/office/powerpoint/2010/main" val="3731495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204864"/>
            <a:ext cx="8229600" cy="1143000"/>
          </a:xfrm>
        </p:spPr>
        <p:txBody>
          <a:bodyPr>
            <a:prstTxWarp prst="textArchUp">
              <a:avLst/>
            </a:prstTxWarp>
          </a:bodyPr>
          <a:lstStyle/>
          <a:p>
            <a:r>
              <a:rPr lang="ru-RU"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«У медведя во бору»</a:t>
            </a:r>
          </a:p>
        </p:txBody>
      </p:sp>
      <p:sp>
        <p:nvSpPr>
          <p:cNvPr id="4" name="TextBox 3"/>
          <p:cNvSpPr txBox="1"/>
          <p:nvPr/>
        </p:nvSpPr>
        <p:spPr>
          <a:xfrm>
            <a:off x="683568" y="2780928"/>
            <a:ext cx="8460432" cy="3785652"/>
          </a:xfrm>
          <a:prstGeom prst="rect">
            <a:avLst/>
          </a:prstGeom>
          <a:noFill/>
        </p:spPr>
        <p:txBody>
          <a:bodyPr wrap="square" rtlCol="0">
            <a:spAutoFit/>
          </a:bodyPr>
          <a:lstStyle/>
          <a:p>
            <a:r>
              <a:rPr lang="ru-RU"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Воспитатель выбирает </a:t>
            </a:r>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медведя – водящего он садится на противоположной стороне от игроков. Игроки идут к медведю выполняя действия в соответствии с текстом, медведь спит.</a:t>
            </a:r>
          </a:p>
          <a:p>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У медведя во бору,</a:t>
            </a:r>
          </a:p>
          <a:p>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Грибы, ягоды, беру,</a:t>
            </a:r>
          </a:p>
          <a:p>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А медведь не спит </a:t>
            </a:r>
          </a:p>
          <a:p>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 на нас глядит.</a:t>
            </a:r>
          </a:p>
          <a:p>
            <a:r>
              <a:rPr lang="ru-RU"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После последних слов медведь  просыпается и догоняет деток. Ребята убегают в свой домик</a:t>
            </a:r>
            <a:r>
              <a:rPr lang="ru-RU" dirty="0"/>
              <a:t>.</a:t>
            </a:r>
          </a:p>
        </p:txBody>
      </p:sp>
    </p:spTree>
    <p:extLst>
      <p:ext uri="{BB962C8B-B14F-4D97-AF65-F5344CB8AC3E}">
        <p14:creationId xmlns:p14="http://schemas.microsoft.com/office/powerpoint/2010/main" val="2322055720"/>
      </p:ext>
    </p:extLst>
  </p:cSld>
  <p:clrMapOvr>
    <a:masterClrMapping/>
  </p:clrMapOvr>
  <p:timing>
    <p:tnLst>
      <p:par>
        <p:cTn id="1" dur="indefinite" restart="never" nodeType="tmRoot"/>
      </p:par>
    </p:tnLst>
  </p:timing>
</p:sld>
</file>

<file path=ppt/theme/theme1.xml><?xml version="1.0" encoding="utf-8"?>
<a:theme xmlns:a="http://schemas.openxmlformats.org/drawingml/2006/main" name="Шаблон 2">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Шаблон 2</Template>
  <TotalTime>77</TotalTime>
  <Words>1316</Words>
  <Application>Microsoft Office PowerPoint</Application>
  <PresentationFormat>Экран (4:3)</PresentationFormat>
  <Paragraphs>62</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Шаблон 2</vt:lpstr>
      <vt:lpstr>Презентация PowerPoint</vt:lpstr>
      <vt:lpstr> «Догоните меня» (игры с ходьбой) </vt:lpstr>
      <vt:lpstr>«Пузырь» (игры с ходьбой) </vt:lpstr>
      <vt:lpstr>Презентация PowerPoint</vt:lpstr>
      <vt:lpstr> «На прогулку» (игры с ходьбой) </vt:lpstr>
      <vt:lpstr>«Поезд» (игры с ходьбой) </vt:lpstr>
      <vt:lpstr>«Найди флажок! » (игры с ходьбой) </vt:lpstr>
      <vt:lpstr> «Самолеты» (игры с бегом) </vt:lpstr>
      <vt:lpstr>«У медведя во бору»</vt:lpstr>
      <vt:lpstr>«Догони мяч» (игры с бегом) </vt:lpstr>
      <vt:lpstr>  «Солнышко и дождик» (игры с бегом)  </vt:lpstr>
      <vt:lpstr> «Воробышки и автомобиль» (игры с бегом) </vt:lpstr>
      <vt:lpstr> «Подпрыгни до ладони» (игры с прыжками) </vt:lpstr>
      <vt:lpstr> </vt:lpstr>
      <vt:lpstr> «Доползи до погремушки»</vt:lpstr>
      <vt:lpstr>«Лови мяч» (игры с бросанием и ловлей) </vt:lpstr>
      <vt:lpstr>«Прокати мяч»</vt:lpstr>
      <vt:lpstr>«Подбрось повыше»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Виктория</dc:creator>
  <cp:lastModifiedBy>саша</cp:lastModifiedBy>
  <cp:revision>9</cp:revision>
  <dcterms:created xsi:type="dcterms:W3CDTF">2013-11-18T11:01:13Z</dcterms:created>
  <dcterms:modified xsi:type="dcterms:W3CDTF">2014-02-23T10:08:06Z</dcterms:modified>
</cp:coreProperties>
</file>