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716E0-62D9-475C-B8D5-5CE7A1DD81B6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F67D-466E-4DD4-B67D-21E0F0038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ranamasterov.ru/node/5512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НРМ ДОБУ детский сад комбинированного вида «Капелька»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 </a:t>
            </a:r>
          </a:p>
          <a:p>
            <a:pPr algn="ctr">
              <a:buNone/>
            </a:pPr>
            <a:r>
              <a:rPr lang="ru-RU" sz="2800" b="1" dirty="0" smtClean="0"/>
              <a:t>Мастер – класс для родителей.</a:t>
            </a:r>
          </a:p>
          <a:p>
            <a:pPr algn="ctr">
              <a:buNone/>
            </a:pPr>
            <a:r>
              <a:rPr lang="ru-RU" sz="2800" b="1" dirty="0" smtClean="0"/>
              <a:t> Приуроченный ко «Дню матери»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 </a:t>
            </a:r>
          </a:p>
          <a:p>
            <a:pPr algn="r">
              <a:buNone/>
            </a:pPr>
            <a:r>
              <a:rPr lang="ru-RU" sz="1800" dirty="0" smtClean="0"/>
              <a:t>подготовила </a:t>
            </a:r>
          </a:p>
          <a:p>
            <a:pPr algn="r">
              <a:buNone/>
            </a:pPr>
            <a:r>
              <a:rPr lang="ru-RU" sz="1800" dirty="0" smtClean="0"/>
              <a:t>педагог дополнительного образования</a:t>
            </a:r>
          </a:p>
          <a:p>
            <a:pPr algn="r">
              <a:buNone/>
            </a:pPr>
            <a:r>
              <a:rPr lang="ru-RU" sz="1800" dirty="0" err="1" smtClean="0"/>
              <a:t>Казеева</a:t>
            </a:r>
            <a:r>
              <a:rPr lang="ru-RU" sz="1800" dirty="0" smtClean="0"/>
              <a:t> Таисия Александровна 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400" dirty="0" err="1" smtClean="0"/>
              <a:t>Пойковский</a:t>
            </a:r>
            <a:r>
              <a:rPr lang="ru-RU" sz="2400" dirty="0" smtClean="0"/>
              <a:t> 2012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3"/>
          <p:cNvSpPr/>
          <p:nvPr/>
        </p:nvSpPr>
        <p:spPr>
          <a:xfrm>
            <a:off x="0" y="0"/>
            <a:ext cx="9144000" cy="1395536"/>
          </a:xfrm>
          <a:prstGeom prst="flowChartManualInp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14" name="Picture 2" descr=" Мастер-класс Оригами: Простая роза оригами Бумага 8 марта, День матери, День рождения, День учителя. Фото 1"/>
          <p:cNvPicPr>
            <a:picLocks noChangeAspect="1" noChangeArrowheads="1"/>
          </p:cNvPicPr>
          <p:nvPr/>
        </p:nvPicPr>
        <p:blipFill>
          <a:blip r:embed="rId2" cstate="print"/>
          <a:srcRect r="5501"/>
          <a:stretch>
            <a:fillRect/>
          </a:stretch>
        </p:blipFill>
        <p:spPr bwMode="auto">
          <a:xfrm>
            <a:off x="1475656" y="1556792"/>
            <a:ext cx="6264696" cy="49720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 Мастер-класс Оригами: Простая роза оригами Бумага 8 марта, День матери, День рождения, День учителя. Фото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 Мастер-класс Оригами: Простая роза оригами Бумага 8 марта, День матери, День рождения, День учителя. Фото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 Мастер-класс Оригами: Простая роза оригами Бумага 8 марта, День матери, День рождения, День учителя. Фото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 Мастер-класс Оригами: Простая роза оригами Бумага 8 марта, День матери, День рождения, День учителя. Фото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8" name="Picture 10" descr=" Мастер-класс Оригами: Простая роза оригами Бумага 8 марта, День матери, День рождения, День учителя. Фото 3"/>
          <p:cNvPicPr>
            <a:picLocks noChangeAspect="1" noChangeArrowheads="1"/>
          </p:cNvPicPr>
          <p:nvPr/>
        </p:nvPicPr>
        <p:blipFill>
          <a:blip r:embed="rId2" cstate="print"/>
          <a:srcRect l="4345" r="6588" b="-257"/>
          <a:stretch>
            <a:fillRect/>
          </a:stretch>
        </p:blipFill>
        <p:spPr bwMode="auto">
          <a:xfrm>
            <a:off x="1835696" y="1412776"/>
            <a:ext cx="5616624" cy="5068661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2411760" y="332656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Базовая форма</a:t>
            </a:r>
            <a:endParaRPr lang="ru-RU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 Мастер-класс Оригами: Простая роза оригами Бумага 8 марта, День матери, День рождения, День учителя. Фото 4"/>
          <p:cNvPicPr>
            <a:picLocks noChangeAspect="1" noChangeArrowheads="1"/>
          </p:cNvPicPr>
          <p:nvPr/>
        </p:nvPicPr>
        <p:blipFill>
          <a:blip r:embed="rId2" cstate="print"/>
          <a:srcRect l="5538" r="8617"/>
          <a:stretch>
            <a:fillRect/>
          </a:stretch>
        </p:blipFill>
        <p:spPr bwMode="auto">
          <a:xfrm>
            <a:off x="251520" y="260648"/>
            <a:ext cx="3865765" cy="374441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11268" name="Picture 4" descr=" Мастер-класс Оригами: Простая роза оригами Бумага 8 марта, День матери, День рождения, День учителя. Фото 5"/>
          <p:cNvPicPr>
            <a:picLocks noChangeAspect="1" noChangeArrowheads="1"/>
          </p:cNvPicPr>
          <p:nvPr/>
        </p:nvPicPr>
        <p:blipFill>
          <a:blip r:embed="rId3" cstate="print"/>
          <a:srcRect l="5906" r="7470"/>
          <a:stretch>
            <a:fillRect/>
          </a:stretch>
        </p:blipFill>
        <p:spPr bwMode="auto">
          <a:xfrm>
            <a:off x="4788024" y="2996952"/>
            <a:ext cx="4075234" cy="35283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Стрелка влево 4"/>
          <p:cNvSpPr/>
          <p:nvPr/>
        </p:nvSpPr>
        <p:spPr>
          <a:xfrm>
            <a:off x="4499992" y="332656"/>
            <a:ext cx="4392488" cy="2232248"/>
          </a:xfrm>
          <a:prstGeom prst="lef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Согнуть все уголки к центру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79512" y="4149080"/>
            <a:ext cx="4392488" cy="2304256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Еще раз согнуть все уголки к центру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539552" y="1844824"/>
            <a:ext cx="3744416" cy="4082595"/>
            <a:chOff x="2483768" y="836712"/>
            <a:chExt cx="4248472" cy="4154603"/>
          </a:xfrm>
        </p:grpSpPr>
        <p:pic>
          <p:nvPicPr>
            <p:cNvPr id="1026" name="Picture 2" descr=" Мастер-класс Оригами: Простая роза оригами Бумага 8 марта, День матери, День рождения, День учителя. Фото 6"/>
            <p:cNvPicPr>
              <a:picLocks noChangeAspect="1" noChangeArrowheads="1"/>
            </p:cNvPicPr>
            <p:nvPr/>
          </p:nvPicPr>
          <p:blipFill>
            <a:blip r:embed="rId2" cstate="print"/>
            <a:srcRect l="11036" r="11709"/>
            <a:stretch>
              <a:fillRect/>
            </a:stretch>
          </p:blipFill>
          <p:spPr bwMode="auto">
            <a:xfrm>
              <a:off x="2483768" y="836712"/>
              <a:ext cx="4248472" cy="4154603"/>
            </a:xfrm>
            <a:prstGeom prst="rect">
              <a:avLst/>
            </a:prstGeom>
            <a:noFill/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  <p:cxnSp>
          <p:nvCxnSpPr>
            <p:cNvPr id="6" name="Прямая соединительная линия 5"/>
            <p:cNvCxnSpPr/>
            <p:nvPr/>
          </p:nvCxnSpPr>
          <p:spPr>
            <a:xfrm>
              <a:off x="3851920" y="3356992"/>
              <a:ext cx="1440160" cy="0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Блок-схема: ручной ввод 8"/>
          <p:cNvSpPr/>
          <p:nvPr/>
        </p:nvSpPr>
        <p:spPr>
          <a:xfrm>
            <a:off x="0" y="0"/>
            <a:ext cx="9144000" cy="1395536"/>
          </a:xfrm>
          <a:prstGeom prst="flowChartManualInp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 линии, уголки отгибаем назад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8" name="Picture 4" descr=" Мастер-класс Оригами: Простая роза оригами Бумага 8 марта, День матери, День рождения, День учителя. Фото 8"/>
          <p:cNvPicPr>
            <a:picLocks noChangeAspect="1" noChangeArrowheads="1"/>
          </p:cNvPicPr>
          <p:nvPr/>
        </p:nvPicPr>
        <p:blipFill>
          <a:blip r:embed="rId3" cstate="print"/>
          <a:srcRect l="2832" r="9395" b="3420"/>
          <a:stretch>
            <a:fillRect/>
          </a:stretch>
        </p:blipFill>
        <p:spPr bwMode="auto">
          <a:xfrm>
            <a:off x="4860032" y="1844824"/>
            <a:ext cx="3945542" cy="396044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835696" y="1700808"/>
            <a:ext cx="5328592" cy="4763816"/>
            <a:chOff x="1835696" y="1268760"/>
            <a:chExt cx="5328592" cy="4763816"/>
          </a:xfrm>
        </p:grpSpPr>
        <p:pic>
          <p:nvPicPr>
            <p:cNvPr id="17410" name="Picture 2" descr=" Мастер-класс Оригами: Простая роза оригами Бумага 8 марта, День матери, День рождения, День учителя. Фото 9"/>
            <p:cNvPicPr>
              <a:picLocks noChangeAspect="1" noChangeArrowheads="1"/>
            </p:cNvPicPr>
            <p:nvPr/>
          </p:nvPicPr>
          <p:blipFill>
            <a:blip r:embed="rId2" cstate="print"/>
            <a:srcRect l="8462" r="9733"/>
            <a:stretch>
              <a:fillRect/>
            </a:stretch>
          </p:blipFill>
          <p:spPr bwMode="auto">
            <a:xfrm>
              <a:off x="1835696" y="1268760"/>
              <a:ext cx="5328592" cy="4763816"/>
            </a:xfrm>
            <a:prstGeom prst="rect">
              <a:avLst/>
            </a:prstGeom>
            <a:noFill/>
            <a:ln w="76200">
              <a:solidFill>
                <a:schemeClr val="accent1">
                  <a:lumMod val="75000"/>
                </a:schemeClr>
              </a:solidFill>
            </a:ln>
          </p:spPr>
        </p:pic>
        <p:cxnSp>
          <p:nvCxnSpPr>
            <p:cNvPr id="6" name="Прямая соединительная линия 5"/>
            <p:cNvCxnSpPr/>
            <p:nvPr/>
          </p:nvCxnSpPr>
          <p:spPr>
            <a:xfrm>
              <a:off x="2843808" y="4149080"/>
              <a:ext cx="864096" cy="936104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827584" y="620688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Отгибаем нижние уголки назад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 Мастер-класс Оригами: Простая роза оригами Бумага 8 марта, День матери, День рождения, День учителя. Фото 10"/>
          <p:cNvPicPr>
            <a:picLocks noChangeAspect="1" noChangeArrowheads="1"/>
          </p:cNvPicPr>
          <p:nvPr/>
        </p:nvPicPr>
        <p:blipFill>
          <a:blip r:embed="rId2" cstate="print"/>
          <a:srcRect l="5906" r="9438"/>
          <a:stretch>
            <a:fillRect/>
          </a:stretch>
        </p:blipFill>
        <p:spPr bwMode="auto">
          <a:xfrm>
            <a:off x="2051720" y="1844824"/>
            <a:ext cx="5040560" cy="4465676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827584" y="54868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внимание!!!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8a053560918a249b7a1057d3b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8208912" cy="51305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Иллюстрации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stranamasterov.ru/node/55126</a:t>
            </a:r>
            <a:r>
              <a:rPr lang="ru-RU" dirty="0" smtClean="0"/>
              <a:t> автор «</a:t>
            </a:r>
            <a:r>
              <a:rPr lang="ru-RU" dirty="0" err="1" smtClean="0"/>
              <a:t>Тинсанна</a:t>
            </a:r>
            <a:r>
              <a:rPr lang="ru-RU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276</TotalTime>
  <Words>46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Иллюстрации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User</cp:lastModifiedBy>
  <cp:revision>27</cp:revision>
  <dcterms:created xsi:type="dcterms:W3CDTF">2011-11-22T14:38:48Z</dcterms:created>
  <dcterms:modified xsi:type="dcterms:W3CDTF">2013-03-25T11:28:30Z</dcterms:modified>
</cp:coreProperties>
</file>