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9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FB8F-88BB-4C7F-9F7F-D21DF85A130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6751-BFD0-4B2F-9EE0-AD3F94AF6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FB8F-88BB-4C7F-9F7F-D21DF85A130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6751-BFD0-4B2F-9EE0-AD3F94AF6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FB8F-88BB-4C7F-9F7F-D21DF85A130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6751-BFD0-4B2F-9EE0-AD3F94AF6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FB8F-88BB-4C7F-9F7F-D21DF85A130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6751-BFD0-4B2F-9EE0-AD3F94AF6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FB8F-88BB-4C7F-9F7F-D21DF85A130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6751-BFD0-4B2F-9EE0-AD3F94AF6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FB8F-88BB-4C7F-9F7F-D21DF85A130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6751-BFD0-4B2F-9EE0-AD3F94AF6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FB8F-88BB-4C7F-9F7F-D21DF85A130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6751-BFD0-4B2F-9EE0-AD3F94AF6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FB8F-88BB-4C7F-9F7F-D21DF85A130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6751-BFD0-4B2F-9EE0-AD3F94AF6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FB8F-88BB-4C7F-9F7F-D21DF85A130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6751-BFD0-4B2F-9EE0-AD3F94AF6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FB8F-88BB-4C7F-9F7F-D21DF85A130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6751-BFD0-4B2F-9EE0-AD3F94AF6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FB8F-88BB-4C7F-9F7F-D21DF85A130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B36751-BFD0-4B2F-9EE0-AD3F94AF6B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F9FB8F-88BB-4C7F-9F7F-D21DF85A130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B36751-BFD0-4B2F-9EE0-AD3F94AF6BA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</a:rPr>
              <a:t>Футбол для детей</a:t>
            </a:r>
            <a:endParaRPr lang="ru-RU" sz="6600" b="1" dirty="0">
              <a:solidFill>
                <a:srgbClr val="0070C0"/>
              </a:solidFill>
            </a:endParaRPr>
          </a:p>
        </p:txBody>
      </p:sp>
      <p:pic>
        <p:nvPicPr>
          <p:cNvPr id="6" name="Содержимое 5" descr="http://im5-tub-ru.yandex.net/i?id=13835094-04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714488"/>
            <a:ext cx="4320000" cy="3312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7" name="TextBox 6"/>
          <p:cNvSpPr txBox="1"/>
          <p:nvPr/>
        </p:nvSpPr>
        <p:spPr>
          <a:xfrm>
            <a:off x="1500166" y="5286388"/>
            <a:ext cx="607223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Группа № 4 «Ромашка»                                                            Презентацию подготовили                                                          Воспитатели: </a:t>
            </a:r>
            <a:r>
              <a:rPr lang="ru-RU" b="1" i="1" dirty="0" err="1" smtClean="0">
                <a:solidFill>
                  <a:srgbClr val="0070C0"/>
                </a:solidFill>
              </a:rPr>
              <a:t>Колыданова</a:t>
            </a:r>
            <a:r>
              <a:rPr lang="ru-RU" b="1" i="1" dirty="0" smtClean="0">
                <a:solidFill>
                  <a:srgbClr val="0070C0"/>
                </a:solidFill>
              </a:rPr>
              <a:t> Г.А. </a:t>
            </a:r>
          </a:p>
          <a:p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                               Алёхина Г.И.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Футбол - одна из самых популярных и любимых игр в мире.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Ребята, </a:t>
            </a:r>
            <a:r>
              <a:rPr lang="ru-RU" b="1" i="1" dirty="0" smtClean="0">
                <a:solidFill>
                  <a:srgbClr val="0070C0"/>
                </a:solidFill>
              </a:rPr>
              <a:t>поговорим </a:t>
            </a:r>
            <a:r>
              <a:rPr lang="ru-RU" b="1" i="1" dirty="0" smtClean="0">
                <a:solidFill>
                  <a:srgbClr val="0070C0"/>
                </a:solidFill>
              </a:rPr>
              <a:t>об одной очень увлекательной игре, а о какой - попробуйте отгадать!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Знаю я секрет один: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Есть волшебный витамин.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Не едет его, не пьют,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А кидают, и бросают,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И ногами сильно бьют.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Что это за витамин? В какой игре его бьют ногами? Правильно: футбольный мяч! Вот он, какой прелестный и красивый!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Кто из наших футболистов известен всему миру? Да, это наш вратарь Лев Яшин.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В футбол любят играть не только мальчики, но и девочки. Сейчас во многих городах появляются женские футбольные команды. Взлетит и упадет на землю мяч. И снова взлетит…Статистика утверждает, что в любую секунду дня на земном шаре в воздухе одновременно находятся пятьдесят таких мячей. И один из них - наш! </a:t>
            </a:r>
          </a:p>
          <a:p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756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Как избежать травматизма.</a:t>
            </a:r>
            <a:r>
              <a:rPr lang="ru-RU" sz="4000" i="1" dirty="0" smtClean="0">
                <a:solidFill>
                  <a:srgbClr val="0070C0"/>
                </a:solidFill>
              </a:rPr>
              <a:t/>
            </a:r>
            <a:br>
              <a:rPr lang="ru-RU" sz="4000" i="1" dirty="0" smtClean="0">
                <a:solidFill>
                  <a:srgbClr val="0070C0"/>
                </a:solidFill>
              </a:rPr>
            </a:b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Подготавливая место для игры, нужно осмотреть все вокруг,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чтобы ничто не мешало участникам и не могло нанести им травмы.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Чтобы избежать травматизма: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не играйте на проезжих дорогах. Игру проводите подальше от окон, клумб и грядок;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обувь должна быть без каблуков, нетяжелой, чтобы в случае удара по ноге она не причинила боль игроку;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в осеннее и весеннее время года одежда должна быть облегченной, удобной, не ограничивающей движения;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учитывать погодные условия: после дождя не стоит играть - пусть земля просохнет. Вот тогда и поиграете! </a:t>
            </a:r>
          </a:p>
          <a:p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Старички сидят в тени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Час, другой и третий.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Удивляются они: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Как от вечной беготни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Не устанут дети?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А мальчишка впопыхах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Говорит о старичках,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Бегая по саду: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Как они не устают?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Я устану в пять минут,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Если я присяду.</a:t>
            </a:r>
          </a:p>
          <a:p>
            <a:pPr algn="ctr"/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Мой верный друг футбольный мяч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Быстрей меня несется вскачь.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Едва коснусь его ногой,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Летит до неба мячик мой.</a:t>
            </a:r>
          </a:p>
          <a:p>
            <a:pPr algn="r"/>
            <a:r>
              <a:rPr lang="ru-RU" b="1" i="1" dirty="0" smtClean="0">
                <a:solidFill>
                  <a:srgbClr val="0070C0"/>
                </a:solidFill>
              </a:rPr>
              <a:t>Он целый день готов играть,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Ему не надо есть и спать...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И я бы с ним весь день играл,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Но папа нас домой позвал.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                                                                     </a:t>
            </a:r>
            <a:r>
              <a:rPr lang="ru-RU" b="1" i="1" dirty="0" smtClean="0">
                <a:solidFill>
                  <a:srgbClr val="0070C0"/>
                </a:solidFill>
              </a:rPr>
              <a:t>До встречи, Футбол!</a:t>
            </a:r>
            <a:br>
              <a:rPr lang="ru-RU" b="1" i="1" dirty="0" smtClean="0">
                <a:solidFill>
                  <a:srgbClr val="0070C0"/>
                </a:solidFill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Я люблю играть в футбол,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Забивать в ворота гол!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Мяч футбольный мне купили,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И насос не позабыли.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Мяч упругим должен быть,-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Гол противнику забить.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Мяч с разбегу я пинаю,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Никому не уступаю.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Ну, попробуй, догони,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Верный мяч мой, отними!</a:t>
            </a:r>
            <a:br>
              <a:rPr lang="ru-RU" b="1" i="1" dirty="0" smtClean="0">
                <a:solidFill>
                  <a:srgbClr val="0070C0"/>
                </a:solidFill>
              </a:rPr>
            </a:br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5143512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Смелее и все у вас получиться !!! 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574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                                                          </a:t>
            </a:r>
            <a:r>
              <a:rPr lang="ru-RU" b="1" i="1" dirty="0" smtClean="0">
                <a:solidFill>
                  <a:srgbClr val="0070C0"/>
                </a:solidFill>
              </a:rPr>
              <a:t>История развития футбола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Футбол - самая популярная командная игра в мире, где за малое количество очков нужно бороться. История "ножного мяча" насчитывает немало столетий.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Цель игры. Цель команды в игре - забить как можно больше мячей в ворота соперника, а после потери мяча защищать свои, соблюдая при этом правила игры.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Футбол самая древняя игра. Название этой игры происходит от двух английских слов: "фут" - ступня и "бол" - мяч, т.е. в этой игре по мячу бьют ногой.</a:t>
            </a:r>
          </a:p>
          <a:p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Игры  с элементами спорта</a:t>
            </a:r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285992"/>
            <a:ext cx="78581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Футбол для детей начинается с простых упражнений. </a:t>
            </a:r>
            <a:r>
              <a:rPr lang="ru-RU" sz="2400" b="1" i="1" u="sng" dirty="0" smtClean="0">
                <a:solidFill>
                  <a:srgbClr val="0070C0"/>
                </a:solidFill>
              </a:rPr>
              <a:t>Игры для детей </a:t>
            </a:r>
            <a:r>
              <a:rPr lang="ru-RU" sz="2400" b="1" i="1" dirty="0" smtClean="0">
                <a:solidFill>
                  <a:srgbClr val="0070C0"/>
                </a:solidFill>
              </a:rPr>
              <a:t>с </a:t>
            </a:r>
            <a:r>
              <a:rPr lang="ru-RU" sz="2400" b="1" i="1" dirty="0">
                <a:solidFill>
                  <a:srgbClr val="0070C0"/>
                </a:solidFill>
              </a:rPr>
              <a:t>элементами спорта надо начинать осваивать с четырех-пяти лет, в зависимости от физической подготовленности ребенка. </a:t>
            </a:r>
            <a:r>
              <a:rPr lang="ru-RU" sz="2400" b="1" i="1" u="sng" dirty="0" smtClean="0">
                <a:solidFill>
                  <a:srgbClr val="0070C0"/>
                </a:solidFill>
              </a:rPr>
              <a:t>Подвижные игры</a:t>
            </a:r>
            <a:r>
              <a:rPr lang="ru-RU" sz="2400" b="1" i="1" dirty="0" smtClean="0">
                <a:solidFill>
                  <a:srgbClr val="0070C0"/>
                </a:solidFill>
              </a:rPr>
              <a:t>, </a:t>
            </a:r>
            <a:r>
              <a:rPr lang="ru-RU" sz="2400" b="1" i="1" dirty="0">
                <a:solidFill>
                  <a:srgbClr val="0070C0"/>
                </a:solidFill>
              </a:rPr>
              <a:t>такие как футбол, следует проводить на спортивной площадке</a:t>
            </a:r>
            <a:r>
              <a:rPr lang="ru-RU" sz="2400" b="1" i="1" dirty="0" smtClean="0">
                <a:solidFill>
                  <a:srgbClr val="0070C0"/>
                </a:solidFill>
              </a:rPr>
              <a:t>.</a:t>
            </a:r>
            <a:r>
              <a:rPr lang="ru-RU" sz="2400" b="1" i="1" dirty="0"/>
              <a:t> </a:t>
            </a:r>
            <a:r>
              <a:rPr lang="ru-RU" sz="2400" b="1" i="1" dirty="0" smtClean="0">
                <a:solidFill>
                  <a:srgbClr val="0070C0"/>
                </a:solidFill>
              </a:rPr>
              <a:t>Обучение </a:t>
            </a:r>
            <a:r>
              <a:rPr lang="ru-RU" sz="2400" b="1" i="1" dirty="0">
                <a:solidFill>
                  <a:srgbClr val="0070C0"/>
                </a:solidFill>
              </a:rPr>
              <a:t>детей элементарному футболу, способствует совершенствованию двигательной активности детей </a:t>
            </a:r>
          </a:p>
          <a:p>
            <a:endParaRPr lang="ru-RU" sz="2400" b="1" i="1" dirty="0" smtClean="0">
              <a:solidFill>
                <a:srgbClr val="0070C0"/>
              </a:solidFill>
            </a:endParaRPr>
          </a:p>
          <a:p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2000240"/>
            <a:ext cx="8572560" cy="4572032"/>
          </a:xfrm>
        </p:spPr>
        <p:txBody>
          <a:bodyPr/>
          <a:lstStyle/>
          <a:p>
            <a:pPr>
              <a:buNone/>
            </a:pPr>
            <a:endParaRPr lang="ru-RU" u="sng" dirty="0"/>
          </a:p>
        </p:txBody>
      </p:sp>
      <p:pic>
        <p:nvPicPr>
          <p:cNvPr id="9" name="Рисунок 8" descr="http://im4-tub-ru.yandex.net/i?id=81474870-27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0475" y="428604"/>
            <a:ext cx="1533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1-tub-ru.yandex.net/i?id=142338673-3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929198"/>
            <a:ext cx="2088000" cy="1728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000660"/>
          </a:xfrm>
        </p:spPr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Играть в футбол, применяя простейшие правила, можно на любой ровной площадке. Размеры ее не должны превышать в длину 30 - 40, в ширину 15 - 30 м. Поперек площадки через ее центр проводится средняя линия. Края площадки ограничиваются шестью флажками, 4 из которых угловые, 2 - средние. На торцевых сторонах площадки стойками обозначаются ворота размером по 3 - 4 м. Каждая из команд состоит из 5 - 7 игроков, включая вратаря. Один из игроков команды избирается ее капитаном.</a:t>
            </a:r>
          </a:p>
          <a:p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3857652"/>
          </a:xfrm>
        </p:spPr>
        <p:txBody>
          <a:bodyPr>
            <a:normAutofit lnSpcReduction="10000"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Игра в футбол состоит из двух таймов по 15 минут. Между таймами дается перерыв на 5 минут. Перед началом второго тайма команды меняются воротами. Выигрывает та команда, которая больше забьет голов в ворота противника.</a:t>
            </a:r>
          </a:p>
          <a:p>
            <a:endParaRPr lang="ru-RU" dirty="0"/>
          </a:p>
        </p:txBody>
      </p:sp>
      <p:pic>
        <p:nvPicPr>
          <p:cNvPr id="4" name="Рисунок 3" descr="http://im6-tub-ru.yandex.net/i?id=330932639-22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500570"/>
            <a:ext cx="2952000" cy="216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Подвижные игры-эстафеты для детей.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5643602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«Быстрые и ловкие».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 </a:t>
            </a:r>
            <a:r>
              <a:rPr lang="ru-RU" b="1" i="1" dirty="0" smtClean="0">
                <a:solidFill>
                  <a:srgbClr val="0070C0"/>
                </a:solidFill>
              </a:rPr>
              <a:t>Стоя на расстоянии 1 - 2 м. от веревки, натянутой на стойках на высоте 2 м., перебросить через нее мяч и, перебежав под веревкой на другую сторону,  поймать его. Затем задание выполняется с расстояния 2,5 м. и 3 м.</a:t>
            </a:r>
          </a:p>
          <a:p>
            <a:endParaRPr lang="ru-RU" i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http://im7-tub-ru.yandex.net/i?id=129930692-2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857628"/>
            <a:ext cx="2808000" cy="252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72164"/>
          </a:xfrm>
        </p:spPr>
        <p:txBody>
          <a:bodyPr>
            <a:noAutofit/>
          </a:bodyPr>
          <a:lstStyle/>
          <a:p>
            <a:pPr lvl="0"/>
            <a:r>
              <a:rPr lang="ru-RU" sz="1800" b="1" i="1" dirty="0" smtClean="0">
                <a:solidFill>
                  <a:srgbClr val="0070C0"/>
                </a:solidFill>
              </a:rPr>
              <a:t>«Сбей кеглю». </a:t>
            </a:r>
            <a:br>
              <a:rPr lang="ru-RU" sz="1800" b="1" i="1" dirty="0" smtClean="0">
                <a:solidFill>
                  <a:srgbClr val="0070C0"/>
                </a:solidFill>
              </a:rPr>
            </a:br>
            <a:r>
              <a:rPr lang="ru-RU" sz="1800" b="1" i="1" dirty="0" smtClean="0">
                <a:solidFill>
                  <a:srgbClr val="0070C0"/>
                </a:solidFill>
              </a:rPr>
              <a:t>В круг ставится кегля. Ребенок прокатывает мяч левой и правой ногой, стараясь попасть им в кеглю удобным способом с расстояния 2—3 м.</a:t>
            </a:r>
          </a:p>
          <a:p>
            <a:pPr lvl="0"/>
            <a:r>
              <a:rPr lang="ru-RU" sz="1800" b="1" i="1" dirty="0" smtClean="0">
                <a:solidFill>
                  <a:srgbClr val="0070C0"/>
                </a:solidFill>
              </a:rPr>
              <a:t>«Прокати мяч в ворота». </a:t>
            </a:r>
            <a:br>
              <a:rPr lang="ru-RU" sz="1800" b="1" i="1" dirty="0" smtClean="0">
                <a:solidFill>
                  <a:srgbClr val="0070C0"/>
                </a:solidFill>
              </a:rPr>
            </a:br>
            <a:r>
              <a:rPr lang="ru-RU" sz="1800" b="1" i="1" dirty="0" smtClean="0">
                <a:solidFill>
                  <a:srgbClr val="0070C0"/>
                </a:solidFill>
              </a:rPr>
              <a:t>Дети прокатывают мяч друг другу по прямой между двумя флажками. </a:t>
            </a:r>
          </a:p>
          <a:p>
            <a:pPr lvl="0"/>
            <a:r>
              <a:rPr lang="ru-RU" sz="1800" b="1" i="1" dirty="0" smtClean="0">
                <a:solidFill>
                  <a:srgbClr val="0070C0"/>
                </a:solidFill>
              </a:rPr>
              <a:t>«Мяч под планкой (шнуром)».</a:t>
            </a:r>
            <a:br>
              <a:rPr lang="ru-RU" sz="1800" b="1" i="1" dirty="0" smtClean="0">
                <a:solidFill>
                  <a:srgbClr val="0070C0"/>
                </a:solidFill>
              </a:rPr>
            </a:br>
            <a:r>
              <a:rPr lang="ru-RU" sz="1800" b="1" i="1" dirty="0" smtClean="0">
                <a:solidFill>
                  <a:srgbClr val="0070C0"/>
                </a:solidFill>
              </a:rPr>
              <a:t>На игровой площадке устанавливается на стойках планка (или натягивается шнур) на высоте 40—50 см, на расстоянии 3—6 м от нее по обе стороны проводятся линии. Играющие по очереди ударом ноги посылают мяч так, чтобы он прокатился под планкой и не выкатился за пределы противоположной линии </a:t>
            </a:r>
          </a:p>
          <a:p>
            <a:pPr lvl="0"/>
            <a:r>
              <a:rPr lang="ru-RU" sz="1800" b="1" i="1" dirty="0" smtClean="0">
                <a:solidFill>
                  <a:srgbClr val="0070C0"/>
                </a:solidFill>
              </a:rPr>
              <a:t>«Перебрось через планку (шнур)».</a:t>
            </a:r>
            <a:br>
              <a:rPr lang="ru-RU" sz="1800" b="1" i="1" dirty="0" smtClean="0">
                <a:solidFill>
                  <a:srgbClr val="0070C0"/>
                </a:solidFill>
              </a:rPr>
            </a:br>
            <a:r>
              <a:rPr lang="ru-RU" sz="1800" b="1" i="1" dirty="0" smtClean="0">
                <a:solidFill>
                  <a:srgbClr val="0070C0"/>
                </a:solidFill>
              </a:rPr>
              <a:t>Подбивая мяч снизу, ребенок должен постараться перебросить мяч через планку, приподнятую над уровнем земли сперва на 20—30 см, потом на 50—60 и даже 100 см.</a:t>
            </a:r>
          </a:p>
          <a:p>
            <a:endParaRPr lang="ru-RU" sz="1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800" b="1" i="1" dirty="0" smtClean="0">
                <a:solidFill>
                  <a:srgbClr val="0070C0"/>
                </a:solidFill>
              </a:rPr>
              <a:t>«Перебеги с мячом на другую сторону площадки». </a:t>
            </a:r>
            <a:br>
              <a:rPr lang="ru-RU" sz="2800" b="1" i="1" dirty="0" smtClean="0">
                <a:solidFill>
                  <a:srgbClr val="0070C0"/>
                </a:solidFill>
              </a:rPr>
            </a:br>
            <a:r>
              <a:rPr lang="ru-RU" sz="2800" b="1" i="1" dirty="0" smtClean="0">
                <a:solidFill>
                  <a:srgbClr val="0070C0"/>
                </a:solidFill>
              </a:rPr>
              <a:t>Ребенок ведет мяч бегом на другую сторону площадки, слегка подбивая его то правой, то левой ногой так, чтобы он не откатывался далеко </a:t>
            </a:r>
          </a:p>
          <a:p>
            <a:pPr lvl="0"/>
            <a:endParaRPr lang="ru-RU" sz="2800" b="1" i="1" dirty="0" smtClean="0">
              <a:solidFill>
                <a:srgbClr val="0070C0"/>
              </a:solidFill>
            </a:endParaRPr>
          </a:p>
          <a:p>
            <a:pPr lvl="0"/>
            <a:r>
              <a:rPr lang="ru-RU" sz="2800" b="1" i="1" dirty="0" smtClean="0">
                <a:solidFill>
                  <a:srgbClr val="0070C0"/>
                </a:solidFill>
              </a:rPr>
              <a:t>«Пробеги змейкой».</a:t>
            </a:r>
            <a:br>
              <a:rPr lang="ru-RU" sz="2800" b="1" i="1" dirty="0" smtClean="0">
                <a:solidFill>
                  <a:srgbClr val="0070C0"/>
                </a:solidFill>
              </a:rPr>
            </a:br>
            <a:r>
              <a:rPr lang="ru-RU" sz="2800" b="1" i="1" dirty="0" smtClean="0">
                <a:solidFill>
                  <a:srgbClr val="0070C0"/>
                </a:solidFill>
              </a:rPr>
              <a:t>Дети проводят мяч бегом, огибая расставленные по одной линии предметы — кубы, кегли, шесты.</a:t>
            </a:r>
          </a:p>
          <a:p>
            <a:pPr lvl="0"/>
            <a:endParaRPr lang="ru-RU" sz="2800" b="1" i="1" dirty="0" smtClean="0">
              <a:solidFill>
                <a:srgbClr val="0070C0"/>
              </a:solidFill>
            </a:endParaRPr>
          </a:p>
          <a:p>
            <a:pPr lvl="0"/>
            <a:r>
              <a:rPr lang="ru-RU" sz="2800" b="1" i="1" dirty="0" smtClean="0">
                <a:solidFill>
                  <a:srgbClr val="0070C0"/>
                </a:solidFill>
              </a:rPr>
              <a:t>«Пас». </a:t>
            </a:r>
            <a:br>
              <a:rPr lang="ru-RU" sz="2800" b="1" i="1" dirty="0" smtClean="0">
                <a:solidFill>
                  <a:srgbClr val="0070C0"/>
                </a:solidFill>
              </a:rPr>
            </a:br>
            <a:r>
              <a:rPr lang="ru-RU" sz="2800" b="1" i="1" dirty="0" smtClean="0">
                <a:solidFill>
                  <a:srgbClr val="0070C0"/>
                </a:solidFill>
              </a:rPr>
              <a:t>Стоя напротив, дети (двое) передают мяч друг другу, прокатывая его по земле ударом ноги. Если играющих больше, они становятся в круг. Мяч можно передавать стоящему напротив или соседу по кругу.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Футбол на прогулке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http://im5-tub-ru.yandex.net/i?id=240694775-38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000" y="4429132"/>
            <a:ext cx="2556000" cy="216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58" y="1285860"/>
            <a:ext cx="671517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Побольше играйте с ребенком в разные игры "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выбивалы</a:t>
            </a:r>
            <a:r>
              <a:rPr lang="ru-RU" sz="2000" b="1" i="1" dirty="0" smtClean="0">
                <a:solidFill>
                  <a:srgbClr val="0070C0"/>
                </a:solidFill>
              </a:rPr>
              <a:t>" , эстафеты , различные способы ведения как ногами так и руками , все это будет способствовать комплексному развитию двигательных качеств и расширит двигательный фон ребенка , а на раннем этапе подготовки это главная задача !!! Смелее и все у вас получиться !!! Занятия спортом вообще и футболом в частности дают:</a:t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1.Целеустремленность</a:t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2.Умение трудиться</a:t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3.Ребенок занят делом, а не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шляется</a:t>
            </a:r>
            <a:r>
              <a:rPr lang="ru-RU" sz="2000" b="1" i="1" dirty="0" smtClean="0">
                <a:solidFill>
                  <a:srgbClr val="0070C0"/>
                </a:solidFill>
              </a:rPr>
              <a:t> по улице .                                                                                          4.А может это будущая профессия?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713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Футбол для детей</vt:lpstr>
      <vt:lpstr>                                                            История развития футбола </vt:lpstr>
      <vt:lpstr>Игры  с элементами спорта</vt:lpstr>
      <vt:lpstr>Слайд 4</vt:lpstr>
      <vt:lpstr>Слайд 5</vt:lpstr>
      <vt:lpstr>Подвижные игры-эстафеты для детей. </vt:lpstr>
      <vt:lpstr>Слайд 7</vt:lpstr>
      <vt:lpstr>Слайд 8</vt:lpstr>
      <vt:lpstr>Футбол на прогулке </vt:lpstr>
      <vt:lpstr>Слайд 10</vt:lpstr>
      <vt:lpstr>Слайд 11</vt:lpstr>
      <vt:lpstr>Как избежать травматизма. </vt:lpstr>
      <vt:lpstr>Слайд 13</vt:lpstr>
      <vt:lpstr>Слайд 14</vt:lpstr>
      <vt:lpstr>                                                                       До встречи, Футбол! </vt:lpstr>
    </vt:vector>
  </TitlesOfParts>
  <Company>Vova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Vova</dc:creator>
  <cp:lastModifiedBy>Vova</cp:lastModifiedBy>
  <cp:revision>27</cp:revision>
  <dcterms:created xsi:type="dcterms:W3CDTF">2014-02-10T13:34:16Z</dcterms:created>
  <dcterms:modified xsi:type="dcterms:W3CDTF">2014-02-15T18:29:30Z</dcterms:modified>
</cp:coreProperties>
</file>