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80" r:id="rId6"/>
    <p:sldId id="288" r:id="rId7"/>
    <p:sldId id="287" r:id="rId8"/>
    <p:sldId id="281" r:id="rId9"/>
    <p:sldId id="262" r:id="rId10"/>
    <p:sldId id="264" r:id="rId11"/>
    <p:sldId id="265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DFB7E-7E52-4A5A-85AC-D83C986AD528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F3166-DC63-402F-BE56-2856DE522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4663-177E-4732-AE3B-6A6C54D0574F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4381-881B-4B29-8639-AF4947BFD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BA65-9FE0-4B9F-9B4C-4FA2BCB555EB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1948-74A5-4A57-A7AF-228FCC6A2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3C74-5586-46BD-9048-830CCDE6F839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BBD9-EC68-4D53-BB10-C19100EA7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A24834-9CF8-45E6-ADFE-03661B4EA110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1E545-085B-47BA-9990-A1956B25A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4B7A-6667-41EA-9CD0-30B2106C09C3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3A08-2B95-45F0-BC6A-AA2B5964E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715BF-D102-4FE7-B690-12A1C21DF338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211B15-E1E4-4193-B91B-54DBAA3EA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58D3-6519-4E15-A7B3-79B7F2C83A1C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94DC-3EEB-4BBF-A536-6106502FD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1D83EF-8BD1-4A4A-BEF3-AC1EE82D1300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8082A-F7FF-4440-9444-F98ECE339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074BD-7E98-4364-A933-F47D3B764073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E8DE36-E67E-4148-B712-7CA4C9A92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4A7A3E-BFFC-466E-B9F3-1EE16E636861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09EF4-2E73-4185-B35C-2A3C1084E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915442-EA11-4B08-96C8-79EA62490BB3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E0EA73-A83F-4098-BC21-F7D15E390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5" r:id="rId5"/>
    <p:sldLayoutId id="2147483740" r:id="rId6"/>
    <p:sldLayoutId id="2147483746" r:id="rId7"/>
    <p:sldLayoutId id="2147483747" r:id="rId8"/>
    <p:sldLayoutId id="2147483748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714375"/>
            <a:ext cx="7407275" cy="21145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Аппликация в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ДОУ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с 2-5 лет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88" y="4643438"/>
            <a:ext cx="36433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smtClean="0"/>
              <a:t>Воспитатель: Грек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Татьяна Владимировна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63" y="357188"/>
          <a:ext cx="7858180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046"/>
                <a:gridCol w="4220134"/>
              </a:tblGrid>
              <a:tr h="4919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Тематика занятий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58025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1.Предварительная работа: игры с мозаикой, мелким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однородным материалом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2.Обследование и рассматривание предмета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3.Показ способов обследования, выкладывания и наклеивания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4.Совет , напоминание, помощь, исправление ошибок</a:t>
                      </a:r>
                    </a:p>
                    <a:p>
                      <a:pPr algn="l"/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5.Анализ в игровой форме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«Узоры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полосе, круге, квадрате», «Мячик», «Яблоко», «Шар»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«Узоры на квадрате, круге», предметы, состоящие из 2-3 частей: «Гриб», «Погремушка», «Снеговик», «Тележка», «Домик»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Сюжеты из готовых фигур и силуэтов «Кошка играет в мяч», «Курочка с цыплятами», «Слон-жонглер»</a:t>
                      </a:r>
                    </a:p>
                    <a:p>
                      <a:pPr algn="l"/>
                      <a:endParaRPr lang="ru-RU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 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квартал – занятия – загадки (3-4)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38" y="2714625"/>
            <a:ext cx="74977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группа (4-5 лет)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Задачи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357313"/>
            <a:ext cx="7499350" cy="4891087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наклеивать узор на основу неправильной  формы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правильно держать ножницы и действовать с ними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приемам вырезывания форм путем срезания углов, вырезывания фигур круг и овал из квадрата и прямоугольника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формы путем обрывания бумаги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учить детей наклеивать готовые формы по образцу, составлять композицию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развивать мелкую моторику руки.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357313" y="357188"/>
          <a:ext cx="7786742" cy="628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4929222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Тематика занятий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432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1.Информационно-рецептивный: рассматривание и анализ предмета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2.Показ образцов, конструкций, цветового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решения, расположения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3.Показ техники работы с ножницами и приемов вырезывания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4.Репродуктивный: упражнения в том или ином способе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5.Словесные: пояснения, указания, образные сравнения, советы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6.Индивидуальное обучение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7.Анализ работ при активном участии детей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-закрепление полученных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знаний и умений во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младшей группе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-введение ножниц ,  обучение резанью по прямой линии узких и широких полосок: «Билеты», «Лесенка», «Забор», «Скамейка», «Ворота», «Тележка», «Домик», «Елочка», «Снежинка», «Разноцветные цветы, звезды, флажки»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-обучение косым срезам у прямоугольников, разрезанию квадрата по диагонали: «Дом с крышей и окнами», «Лодка с парусом», «Чашка с блюдцем», «Флажок с вырезом»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-декоративная аппликация: украшение полос («Полотенце», «Шарфик»),квадрата («Ковер», «Салфетка»), круга («Тарелочка»)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-обучение вырезыванию округлых форм – кругов и овалов: «Снеговик», «Неваляшка», «Фрукты», «Самолет»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-сюжетные композиции: «Колобок на дорожке», «Грибы в траве»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коллективные работы и по желанию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АППЛИКАЦИЯ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латинского слова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накладывание.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Возникло в 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веке.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создания художественных изображений из различных фигур, вырезанных из какого-либо материала и наклеенных или нашитых на соответствующий фон.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разные материалы: кожа, войлок, сукно, береста, мех, ткань, соломка, бумага.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АППЛИКАЦИЯ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наиболее простой и доступный способ создания детьми художественных работ, сохраняющих реалистическую основу самого изображения;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дидактическое средство для развития пространственного мышления, мелкой моторики руки, следовательно, развитие речи и интеллекта;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занятие, вырабатывающее умение слушать, понимать и выполнять инструкции, совершать последовательные действия, координировать работу рук и глаз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АППЛИКАЦИЯ способствует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формированию у детей определенных знаний, развитию умений, отработке навыков и воспитанию личности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усвоению знаний о цвете, строении предметов, их величине, плоскостной форме и композиции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усвоению знаний о симметрии и ассиметрии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развитию ориентировки в пространстве и на ограниченной поверхности, мелкой мускулатуры кисти рук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аппликации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88" y="1428750"/>
            <a:ext cx="6072187" cy="4500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Сюжетная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Пейзажная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Декоративная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950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Оборудование и материалы для выполнения аппликации.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-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Клеенка для стола;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-Клей (обойный или клейстер);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каждого ребенка :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-Клеенка(подкладка) для намазывания форм;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-Кисть для клея;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-Салфетка 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-Подставка для кисти ;                                                                                   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-Плоские коробки для готовых форм или бумаги;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-Ножницы (средняя группа);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Цветная бумага. </a:t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endParaRPr lang="ru-RU" b="1" dirty="0">
              <a:effectLst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313" y="2643188"/>
            <a:ext cx="74977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(2-3 лет)</a:t>
            </a:r>
            <a:endParaRPr lang="ru-RU" sz="32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497763" cy="6215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младшей группе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предусмотрена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программой,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 воспитателя направлена на подготовку ребенка к овладению новым видом изобразительной деятельности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учатся: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-раскладывать фигуры в заданном порядке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-составлять предметы из 2-3 частей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-соотносить их по форме, цвету, величине, пространственному расположению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Тематика занятий: 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«Дорожка для зайчика», «Домик для Маши», «Шарики», «Узор», «Флажки»,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мозаика сюжетного характера: 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«Солнышко и дождик», «Курочка Ряба»</a:t>
            </a:r>
            <a:endParaRPr lang="ru-RU" sz="2800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7762" cy="612068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   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    2 младшая группа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>            (3-4 года)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Задачами обучения аппликации в этой возрастной группе являются следующие: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* знакомство с геометрическими формами, входящими в состав многих предметов,— с кругом, квадратом, треугольником;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знание цветов — красный, желтый, синий, зеленый, белый, черный;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знание понятий «количество» (один, два, мало, много), «величина» (большой, маленький, больше, меньше);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развитие композиционных умений в расположении форм в узоре (в ряд, по краю, по углам) и частей предметов;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* освоение навыка наклеивания форм.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  <a:latin typeface="Arial Black" pitchFamily="34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пликация в ДОУ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603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аппликация в ДОУ</vt:lpstr>
      <vt:lpstr>Аппликация в ДОУ  с 2-5 лет</vt:lpstr>
      <vt:lpstr>АППЛИКАЦИЯ</vt:lpstr>
      <vt:lpstr>АППЛИКАЦИЯ</vt:lpstr>
      <vt:lpstr>АППЛИКАЦИЯ способствует</vt:lpstr>
      <vt:lpstr>Виды аппликации</vt:lpstr>
      <vt:lpstr> Оборудование и материалы для выполнения аппликации. -Клеенка для стола; -Клей (обойный или клейстер);  На каждого ребенка : -Клеенка(подкладка) для намазывания форм; -Кисть для клея; -Салфетка ; -Подставка для кисти ;                                                                                     -Плоские коробки для готовых форм или бумаги;  -Ножницы (средняя группа); - Цветная бумага.   </vt:lpstr>
      <vt:lpstr>I младшая группа (2-3 лет)</vt:lpstr>
      <vt:lpstr>В I младшей группе не предусмотрена программой, но работа воспитателя направлена на подготовку ребенка к овладению новым видом изобразительной деятельности Дети учатся: -раскладывать фигуры в заданном порядке -составлять предметы из 2-3 частей -соотносить их по форме, цвету, величине, пространственному расположению  Тематика занятий: «Дорожка для зайчика», «Домик для Маши», «Шарики», «Узор», «Флажки», мозаика сюжетного характера: «Солнышко и дождик», «Курочка Ряба»</vt:lpstr>
      <vt:lpstr>                   2 младшая группа             (3-4 года)  Задачами обучения аппликации в этой возрастной группе являются следующие:  * знакомство с геометрическими формами, входящими в состав многих предметов,— с кругом, квадратом, треугольником; * знание цветов — красный, желтый, синий, зеленый, белый, черный; * знание понятий «количество» (один, два, мало, много), «величина» (большой, маленький, больше, меньше); * развитие композиционных умений в расположении форм в узоре (в ряд, по краю, по углам) и частей предметов; * освоение навыка наклеивания форм.        </vt:lpstr>
      <vt:lpstr>Слайд 10</vt:lpstr>
      <vt:lpstr>Средняя группа (4-5 лет)</vt:lpstr>
      <vt:lpstr>Задачи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в ДОУ</dc:title>
  <dc:creator>inna</dc:creator>
  <cp:lastModifiedBy>Tanijaf7</cp:lastModifiedBy>
  <cp:revision>17</cp:revision>
  <dcterms:created xsi:type="dcterms:W3CDTF">2012-07-20T08:54:23Z</dcterms:created>
  <dcterms:modified xsi:type="dcterms:W3CDTF">2012-12-11T10:36:30Z</dcterms:modified>
</cp:coreProperties>
</file>