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6" r:id="rId2"/>
    <p:sldId id="273" r:id="rId3"/>
    <p:sldId id="274" r:id="rId4"/>
    <p:sldId id="257" r:id="rId5"/>
    <p:sldId id="261" r:id="rId6"/>
    <p:sldId id="260" r:id="rId7"/>
    <p:sldId id="258" r:id="rId8"/>
    <p:sldId id="259" r:id="rId9"/>
    <p:sldId id="263" r:id="rId10"/>
    <p:sldId id="262" r:id="rId11"/>
    <p:sldId id="264" r:id="rId12"/>
    <p:sldId id="267" r:id="rId13"/>
    <p:sldId id="266" r:id="rId14"/>
    <p:sldId id="265" r:id="rId15"/>
    <p:sldId id="268" r:id="rId16"/>
    <p:sldId id="269" r:id="rId17"/>
    <p:sldId id="270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94750" autoAdjust="0"/>
  </p:normalViewPr>
  <p:slideViewPr>
    <p:cSldViewPr>
      <p:cViewPr varScale="1">
        <p:scale>
          <a:sx n="48" d="100"/>
          <a:sy n="48" d="100"/>
        </p:scale>
        <p:origin x="-11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1" d="100"/>
          <a:sy n="71" d="100"/>
        </p:scale>
        <p:origin x="-1482" y="82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2FC8A-52BF-4D45-A4A8-4316544EDC8F}" type="datetimeFigureOut">
              <a:rPr lang="ru-RU" smtClean="0"/>
              <a:pPr/>
              <a:t>13.11.2013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3E82FE-EC09-49B7-8A33-9468219B0BA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E82FE-EC09-49B7-8A33-9468219B0BA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90021-2E81-408F-AC9C-4B0493CA2442}" type="datetimeFigureOut">
              <a:rPr lang="ru-RU" smtClean="0"/>
              <a:pPr/>
              <a:t>13.11.2013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71F98-1062-4637-8327-61AE3D02B10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90021-2E81-408F-AC9C-4B0493CA2442}" type="datetimeFigureOut">
              <a:rPr lang="ru-RU" smtClean="0"/>
              <a:pPr/>
              <a:t>13.11.2013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71F98-1062-4637-8327-61AE3D02B10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90021-2E81-408F-AC9C-4B0493CA2442}" type="datetimeFigureOut">
              <a:rPr lang="ru-RU" smtClean="0"/>
              <a:pPr/>
              <a:t>13.11.2013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71F98-1062-4637-8327-61AE3D02B10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90021-2E81-408F-AC9C-4B0493CA2442}" type="datetimeFigureOut">
              <a:rPr lang="ru-RU" smtClean="0"/>
              <a:pPr/>
              <a:t>13.11.2013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71F98-1062-4637-8327-61AE3D02B10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90021-2E81-408F-AC9C-4B0493CA2442}" type="datetimeFigureOut">
              <a:rPr lang="ru-RU" smtClean="0"/>
              <a:pPr/>
              <a:t>13.11.2013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71F98-1062-4637-8327-61AE3D02B10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90021-2E81-408F-AC9C-4B0493CA2442}" type="datetimeFigureOut">
              <a:rPr lang="ru-RU" smtClean="0"/>
              <a:pPr/>
              <a:t>13.11.2013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71F98-1062-4637-8327-61AE3D02B10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90021-2E81-408F-AC9C-4B0493CA2442}" type="datetimeFigureOut">
              <a:rPr lang="ru-RU" smtClean="0"/>
              <a:pPr/>
              <a:t>13.11.2013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71F98-1062-4637-8327-61AE3D02B10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90021-2E81-408F-AC9C-4B0493CA2442}" type="datetimeFigureOut">
              <a:rPr lang="ru-RU" smtClean="0"/>
              <a:pPr/>
              <a:t>13.11.2013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71F98-1062-4637-8327-61AE3D02B10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90021-2E81-408F-AC9C-4B0493CA2442}" type="datetimeFigureOut">
              <a:rPr lang="ru-RU" smtClean="0"/>
              <a:pPr/>
              <a:t>13.11.2013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71F98-1062-4637-8327-61AE3D02B10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90021-2E81-408F-AC9C-4B0493CA2442}" type="datetimeFigureOut">
              <a:rPr lang="ru-RU" smtClean="0"/>
              <a:pPr/>
              <a:t>13.11.2013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71F98-1062-4637-8327-61AE3D02B10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90021-2E81-408F-AC9C-4B0493CA2442}" type="datetimeFigureOut">
              <a:rPr lang="ru-RU" smtClean="0"/>
              <a:pPr/>
              <a:t>13.11.2013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0671F98-1062-4637-8327-61AE3D02B10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7490021-2E81-408F-AC9C-4B0493CA2442}" type="datetimeFigureOut">
              <a:rPr lang="ru-RU" smtClean="0"/>
              <a:pPr/>
              <a:t>13.11.2013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0671F98-1062-4637-8327-61AE3D02B105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sndAc>
      <p:stSnd>
        <p:snd r:embed="rId13" name="chimes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audio1.wav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7.jpeg"/><Relationship Id="rId7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2.jpeg"/><Relationship Id="rId4" Type="http://schemas.openxmlformats.org/officeDocument/2006/relationships/image" Target="../media/image28.jpeg"/><Relationship Id="rId9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0;&#1076;&#1084;&#1080;&#1085;\Desktop\&#1087;&#1088;&#1077;&#1079;&#1077;&#1085;&#1090;&#1072;&#1094;&#1080;&#1103;%20&#1079;&#1080;&#1084;&#1085;&#1080;&#1077;%20&#1074;&#1080;&#1076;&#1099;%20&#1089;&#1087;&#1086;&#1088;&#1090;&#1072;\&#1058;&#1072;&#1083;&#1080;&#1089;&#1084;&#1072;&#1085;&#1099;%20&#1054;&#1083;&#1080;&#1084;&#1087;&#1080;&#1072;&#1076;&#1099;%202014%20-%20&#1051;&#1077;&#1086;&#1087;&#1072;&#1088;&#1076;.mp4" TargetMode="Externa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image" Target="../media/image7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1.gif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Админ\Desktop\3100065-seamless-snowflake-background.jpg"/>
          <p:cNvPicPr/>
          <p:nvPr/>
        </p:nvPicPr>
        <p:blipFill>
          <a:blip r:embed="rId5" cstate="print"/>
          <a:srcRect t="13784" b="10270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29935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Презентация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Зимние ОЛИМПИЙСКИЕ виды спорта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3368816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Подготовила </a:t>
            </a:r>
          </a:p>
          <a:p>
            <a:r>
              <a:rPr lang="ru-RU" dirty="0" err="1" smtClean="0"/>
              <a:t>Мухинова</a:t>
            </a:r>
            <a:r>
              <a:rPr lang="ru-RU" dirty="0" smtClean="0"/>
              <a:t> Елена</a:t>
            </a:r>
          </a:p>
          <a:p>
            <a:r>
              <a:rPr lang="ru-RU" dirty="0" smtClean="0"/>
              <a:t>воспитатель</a:t>
            </a:r>
            <a:endParaRPr lang="ru-RU" dirty="0"/>
          </a:p>
        </p:txBody>
      </p:sp>
      <p:pic>
        <p:nvPicPr>
          <p:cNvPr id="7" name="Рисунок 6" descr="C:\Users\Админ\Desktop\emblemy-sochi-2014-09.jpg"/>
          <p:cNvPicPr/>
          <p:nvPr/>
        </p:nvPicPr>
        <p:blipFill>
          <a:blip r:embed="rId6" cstate="print">
            <a:clrChange>
              <a:clrFrom>
                <a:srgbClr val="F4FAFA"/>
              </a:clrFrom>
              <a:clrTo>
                <a:srgbClr val="F4FAFA">
                  <a:alpha val="0"/>
                </a:srgbClr>
              </a:clrTo>
            </a:clrChange>
          </a:blip>
          <a:srcRect l="4988" t="19035" r="50536" b="15013"/>
          <a:stretch>
            <a:fillRect/>
          </a:stretch>
        </p:blipFill>
        <p:spPr bwMode="auto">
          <a:xfrm>
            <a:off x="0" y="0"/>
            <a:ext cx="2645410" cy="2677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Админ\Desktop\emblemy-sochi-2014-05.jpg"/>
          <p:cNvPicPr/>
          <p:nvPr/>
        </p:nvPicPr>
        <p:blipFill>
          <a:blip r:embed="rId7" cstate="print">
            <a:clrChange>
              <a:clrFrom>
                <a:srgbClr val="F8F9EB"/>
              </a:clrFrom>
              <a:clrTo>
                <a:srgbClr val="F8F9EB">
                  <a:alpha val="0"/>
                </a:srgbClr>
              </a:clrTo>
            </a:clrChange>
          </a:blip>
          <a:srcRect l="5524" t="20375" r="51452" b="20375"/>
          <a:stretch>
            <a:fillRect/>
          </a:stretch>
        </p:blipFill>
        <p:spPr bwMode="auto">
          <a:xfrm>
            <a:off x="6579417" y="0"/>
            <a:ext cx="2564583" cy="240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http://www.o-world.ru/img/Leopard_min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065C7"/>
              </a:clrFrom>
              <a:clrTo>
                <a:srgbClr val="0065C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4286249"/>
            <a:ext cx="1714500" cy="257175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411760" y="638132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ЛЕОПАРД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3" descr="C:\Users\Админ\Desktop\1320396002_6v73wegaizjnb2t.jpeg"/>
          <p:cNvPicPr>
            <a:picLocks/>
          </p:cNvPicPr>
          <p:nvPr/>
        </p:nvPicPr>
        <p:blipFill>
          <a:blip r:embed="rId3" cstate="print"/>
          <a:srcRect b="1291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305800" cy="230425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«Спорт на свете есть такой , популярен он зимой. Встал на лыжи и бежишь, обогнать ты всех спешишь.»   (</a:t>
            </a:r>
            <a:r>
              <a:rPr lang="ru-RU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л-------е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г---и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Админ\Desktop\emblemy-sochi-2014-05.jpg"/>
          <p:cNvPicPr/>
          <p:nvPr/>
        </p:nvPicPr>
        <p:blipFill>
          <a:blip r:embed="rId4" cstate="print"/>
          <a:srcRect l="5524" t="20375" r="51452" b="20375"/>
          <a:stretch>
            <a:fillRect/>
          </a:stretch>
        </p:blipFill>
        <p:spPr bwMode="auto">
          <a:xfrm>
            <a:off x="1835696" y="2348880"/>
            <a:ext cx="5400600" cy="4248472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6145" name="Picture 1" descr="C:\Users\Админ\Desktop\s9502856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2636912"/>
            <a:ext cx="2337048" cy="191637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7524328" y="4725144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ЗАЙКА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Админ\Desktop\1320396002_6v73wegaizjnb2t.jpeg"/>
          <p:cNvPicPr>
            <a:picLocks/>
          </p:cNvPicPr>
          <p:nvPr/>
        </p:nvPicPr>
        <p:blipFill>
          <a:blip r:embed="rId3" cstate="print"/>
          <a:srcRect b="1291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ЛЫЖНЫЕ ГОНКИ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раздельным стартом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раздельном старте спортсмены стартуют с определенным интервалом в определенной последовательности. Как правило, интервал составляет 30 секунд</a:t>
            </a: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Админ\Desktop\file94169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1628800"/>
            <a:ext cx="5688631" cy="3592265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323528" y="2204864"/>
            <a:ext cx="26642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Соревнования </a:t>
            </a:r>
          </a:p>
          <a:p>
            <a:r>
              <a:rPr lang="ru-RU" b="1" dirty="0" smtClean="0"/>
              <a:t>с </a:t>
            </a:r>
            <a:r>
              <a:rPr lang="ru-RU" b="1" dirty="0" err="1" smtClean="0"/>
              <a:t>масс-стартом</a:t>
            </a:r>
            <a:endParaRPr lang="ru-RU" b="1" dirty="0" smtClean="0"/>
          </a:p>
          <a:p>
            <a:r>
              <a:rPr lang="ru-RU" dirty="0" smtClean="0"/>
              <a:t>При </a:t>
            </a:r>
            <a:r>
              <a:rPr lang="ru-RU" dirty="0" err="1" smtClean="0"/>
              <a:t>масс-старте</a:t>
            </a:r>
            <a:r>
              <a:rPr lang="ru-RU" dirty="0" smtClean="0"/>
              <a:t> все спортсмены стартуют одновременно.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4437112"/>
            <a:ext cx="25202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Эстафеты</a:t>
            </a:r>
          </a:p>
          <a:p>
            <a:r>
              <a:rPr lang="ru-RU" dirty="0" smtClean="0"/>
              <a:t>В эстафетах соревнуются команды, состоящие из четырех спортсменов</a:t>
            </a:r>
            <a:endParaRPr lang="ru-RU" dirty="0"/>
          </a:p>
        </p:txBody>
      </p:sp>
      <p:pic>
        <p:nvPicPr>
          <p:cNvPr id="2052" name="Picture 4" descr="http://www.olympic-history.ru/images/winter_games/sport/1998W_cross_skili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4005064"/>
            <a:ext cx="2409825" cy="2513856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Админ\Desktop\1320396002_6v73wegaizjnb2t.jpeg"/>
          <p:cNvPicPr>
            <a:picLocks/>
          </p:cNvPicPr>
          <p:nvPr/>
        </p:nvPicPr>
        <p:blipFill>
          <a:blip r:embed="rId3" cstate="print"/>
          <a:srcRect b="1291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«Он на лыжах, но как птица может в небе появиться. Оттолкнётся и вперёд отправляется в полёт»                           (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П---------и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с   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т-----------а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C:\Users\Админ\Desktop\emblemy-sochi-2014-10.jpg"/>
          <p:cNvPicPr>
            <a:picLocks noGrp="1"/>
          </p:cNvPicPr>
          <p:nvPr>
            <p:ph idx="1"/>
          </p:nvPr>
        </p:nvPicPr>
        <p:blipFill>
          <a:blip r:embed="rId4" cstate="print"/>
          <a:srcRect l="51881" t="19385" r="5061" b="21716"/>
          <a:stretch>
            <a:fillRect/>
          </a:stretch>
        </p:blipFill>
        <p:spPr bwMode="auto">
          <a:xfrm>
            <a:off x="1187624" y="1988840"/>
            <a:ext cx="6192688" cy="4392487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4097" name="Picture 1" descr="C:\Users\Админ\Desktop\67c24673bea88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2524" y="4841776"/>
            <a:ext cx="2389956" cy="179246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7453729" y="4365104"/>
            <a:ext cx="1690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СОЛНЫШКО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Админ\Desktop\1320396002_6v73wegaizjnb2t.jpeg"/>
          <p:cNvPicPr>
            <a:picLocks/>
          </p:cNvPicPr>
          <p:nvPr/>
        </p:nvPicPr>
        <p:blipFill>
          <a:blip r:embed="rId3" cstate="print"/>
          <a:srcRect b="1291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55679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Прыжки с трамплина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Интересные факты: 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официальных соревнованиях участвуют только мужчины .Техника прыжка- разгон, отрыв, полёт, приземление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Админ\Desktop\b815f9fbd016283c0ac5b3278677c5c9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276872"/>
            <a:ext cx="5810250" cy="3819525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</p:pic>
      <p:pic>
        <p:nvPicPr>
          <p:cNvPr id="3077" name="Picture 5" descr="http://upload.wikimedia.org/wikipedia/commons/thumb/0/08/ColineMattel1.jpg/170px-ColineMattel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501008"/>
            <a:ext cx="2518842" cy="3009582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</p:pic>
      <p:pic>
        <p:nvPicPr>
          <p:cNvPr id="8" name="Picture 3" descr="C:\Users\Админ\Desktop\1213_1341542256_cae3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1988840"/>
            <a:ext cx="3324791" cy="1930524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Админ\Desktop\1320396002_6v73wegaizjnb2t.jpeg"/>
          <p:cNvPicPr>
            <a:picLocks/>
          </p:cNvPicPr>
          <p:nvPr/>
        </p:nvPicPr>
        <p:blipFill>
          <a:blip r:embed="rId3" cstate="print"/>
          <a:srcRect b="1291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«Лыжа здесь всего одна, коротка , а не длинна. Чудеса на ней покажем, кувыркаться можем даже»           (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с----------д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C:\Users\Админ\Desktop\emblemy-sochi-2014-03.jpg"/>
          <p:cNvPicPr>
            <a:picLocks noGrp="1"/>
          </p:cNvPicPr>
          <p:nvPr>
            <p:ph idx="1"/>
          </p:nvPr>
        </p:nvPicPr>
        <p:blipFill>
          <a:blip r:embed="rId4" cstate="print"/>
          <a:srcRect l="51515" t="19384" r="9842" b="20971"/>
          <a:stretch>
            <a:fillRect/>
          </a:stretch>
        </p:blipFill>
        <p:spPr bwMode="auto">
          <a:xfrm>
            <a:off x="2123728" y="1988840"/>
            <a:ext cx="6408712" cy="4392488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2050" name="Picture 2" descr="http://photo.pravdapskov.ru/upload/photo/2011-02-08_12-26-01_213123438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393504"/>
            <a:ext cx="2304256" cy="172819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67544" y="4365104"/>
            <a:ext cx="1375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ДЕЛЬФИН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Админ\Desktop\1320396002_6v73wegaizjnb2t.jpeg"/>
          <p:cNvPicPr>
            <a:picLocks/>
          </p:cNvPicPr>
          <p:nvPr/>
        </p:nvPicPr>
        <p:blipFill>
          <a:blip r:embed="rId3" cstate="print"/>
          <a:srcRect b="1291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СНОУБОРД 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 истории: 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Однажды в Америке, добрый папа, спасая свою дочь от скучного катания на горных лыжах, соединил ей две лыжи вместе, привязал к ним веревочку и сказал, что это — </a:t>
            </a:r>
            <a:r>
              <a:rPr lang="ru-RU" sz="2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снерфер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(прародитель сноуборда). </a:t>
            </a:r>
            <a:endParaRPr lang="ru-RU" sz="2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6237312"/>
            <a:ext cx="817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Во время катания на сноуборде используются почти все группы мышц тела.</a:t>
            </a:r>
            <a:endParaRPr lang="ru-RU" dirty="0"/>
          </a:p>
        </p:txBody>
      </p:sp>
      <p:pic>
        <p:nvPicPr>
          <p:cNvPr id="27652" name="Picture 4" descr="http://www.neredekal.com/tesisler/4/hotel_4917/gallery/nr/1318842977_kaya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855096"/>
            <a:ext cx="3816424" cy="323820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  <p:pic>
        <p:nvPicPr>
          <p:cNvPr id="3074" name="Picture 2" descr="http://www.oreninform.ru/upload/iblock/589/01.06%20avgvfvhlllfqbidcbvxgjmer%2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2420888"/>
            <a:ext cx="5112568" cy="3528392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</p:pic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Админ\Desktop\1320396002_6v73wegaizjnb2t.jpeg"/>
          <p:cNvPicPr/>
          <p:nvPr/>
        </p:nvPicPr>
        <p:blipFill>
          <a:blip r:embed="rId3" cstate="print"/>
          <a:srcRect b="12912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668344" cy="73833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Угадай вид спорта по логотипу?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C:\Users\Админ\Desktop\emblemy-sochi-2014-10.jpg"/>
          <p:cNvPicPr>
            <a:picLocks noGrp="1"/>
          </p:cNvPicPr>
          <p:nvPr>
            <p:ph idx="1"/>
          </p:nvPr>
        </p:nvPicPr>
        <p:blipFill>
          <a:blip r:embed="rId4" cstate="print"/>
          <a:srcRect l="4624" t="19403" r="51604" b="20647"/>
          <a:stretch>
            <a:fillRect/>
          </a:stretch>
        </p:blipFill>
        <p:spPr bwMode="auto">
          <a:xfrm>
            <a:off x="395536" y="980728"/>
            <a:ext cx="2304256" cy="2448272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6" name="Содержимое 10" descr="C:\Users\Админ\Desktop\emblemy-sochi-2014-07.jpg"/>
          <p:cNvPicPr>
            <a:picLocks/>
          </p:cNvPicPr>
          <p:nvPr/>
        </p:nvPicPr>
        <p:blipFill>
          <a:blip r:embed="rId5" cstate="print"/>
          <a:srcRect l="51149" t="20130" r="4770" b="20724"/>
          <a:stretch>
            <a:fillRect/>
          </a:stretch>
        </p:blipFill>
        <p:spPr bwMode="auto">
          <a:xfrm>
            <a:off x="3203848" y="1124744"/>
            <a:ext cx="2376264" cy="2232248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7" name="Рисунок 6" descr="C:\Users\Админ\Desktop\emblemy-sochi-2014-09.jpg"/>
          <p:cNvPicPr/>
          <p:nvPr/>
        </p:nvPicPr>
        <p:blipFill>
          <a:blip r:embed="rId6" cstate="print"/>
          <a:srcRect l="4988" t="19035" r="50536" b="15013"/>
          <a:stretch>
            <a:fillRect/>
          </a:stretch>
        </p:blipFill>
        <p:spPr bwMode="auto">
          <a:xfrm>
            <a:off x="5975648" y="1412776"/>
            <a:ext cx="2916832" cy="2016224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9050"/>
            <a:contourClr>
              <a:schemeClr val="accent1">
                <a:lumMod val="75000"/>
              </a:schemeClr>
            </a:contourClr>
          </a:sp3d>
        </p:spPr>
      </p:pic>
      <p:pic>
        <p:nvPicPr>
          <p:cNvPr id="8" name="Рисунок 7" descr="C:\Users\Админ\Desktop\emblemy-sochi-2014-05.jpg"/>
          <p:cNvPicPr/>
          <p:nvPr/>
        </p:nvPicPr>
        <p:blipFill>
          <a:blip r:embed="rId7" cstate="print"/>
          <a:srcRect l="5524" t="20375" r="51452" b="20375"/>
          <a:stretch>
            <a:fillRect/>
          </a:stretch>
        </p:blipFill>
        <p:spPr bwMode="auto">
          <a:xfrm>
            <a:off x="323528" y="3933056"/>
            <a:ext cx="2376264" cy="2448272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9" name="Содержимое 4" descr="C:\Users\Админ\Desktop\emblemy-sochi-2014-10.jpg"/>
          <p:cNvPicPr>
            <a:picLocks/>
          </p:cNvPicPr>
          <p:nvPr/>
        </p:nvPicPr>
        <p:blipFill>
          <a:blip r:embed="rId4" cstate="print"/>
          <a:srcRect l="51881" t="19385" r="5061" b="21716"/>
          <a:stretch>
            <a:fillRect/>
          </a:stretch>
        </p:blipFill>
        <p:spPr bwMode="auto">
          <a:xfrm>
            <a:off x="3059832" y="3933056"/>
            <a:ext cx="2664296" cy="2448272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" name="Содержимое 4" descr="C:\Users\Админ\Desktop\emblemy-sochi-2014-03.jpg"/>
          <p:cNvPicPr>
            <a:picLocks/>
          </p:cNvPicPr>
          <p:nvPr/>
        </p:nvPicPr>
        <p:blipFill>
          <a:blip r:embed="rId8" cstate="print"/>
          <a:srcRect l="51515" t="19384" r="9842" b="20971"/>
          <a:stretch>
            <a:fillRect/>
          </a:stretch>
        </p:blipFill>
        <p:spPr bwMode="auto">
          <a:xfrm>
            <a:off x="6012160" y="3861048"/>
            <a:ext cx="2880320" cy="2448272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29698" name="Picture 2" descr="http://im3-tub-ru.yandex.net/i?id=46537937-12-72&amp;n=2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68344" y="260648"/>
            <a:ext cx="1224136" cy="122413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5940152" y="764704"/>
            <a:ext cx="1604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СНЕЖИНКА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3" name="Picture 11" descr="C:\Users\Админ\Desktop\1298765148_mascots.jpg"/>
          <p:cNvPicPr>
            <a:picLocks noChangeAspect="1" noChangeArrowheads="1"/>
          </p:cNvPicPr>
          <p:nvPr/>
        </p:nvPicPr>
        <p:blipFill>
          <a:blip r:embed="rId3" cstate="print"/>
          <a:srcRect l="13337" t="399" r="21186" b="1075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3688612" cy="984065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МОЛОДЦЫ!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5842337"/>
            <a:ext cx="85791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ЭТИ талисманы стали главными финалистами ЗИМНИХ ОЛИМПИЙСКИХ ИГР   СОЧИ </a:t>
            </a:r>
            <a:r>
              <a:rPr lang="ru-RU" sz="3200" b="1" dirty="0" smtClean="0"/>
              <a:t>2014</a:t>
            </a:r>
            <a:endParaRPr lang="ru-RU" sz="3200" b="1" dirty="0"/>
          </a:p>
        </p:txBody>
      </p:sp>
    </p:spTree>
  </p:cSld>
  <p:clrMapOvr>
    <a:masterClrMapping/>
  </p:clrMapOvr>
  <p:transition spd="med"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Талисманы Олимпиады 2014 - Леопард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26876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Путём народного голосования талисман ЛЕОПАРД набрал наибольшее количество голосов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6093296"/>
            <a:ext cx="3824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Видеоролик  «Жизнь Леопарда»</a:t>
            </a:r>
            <a:endParaRPr lang="ru-RU" b="1" dirty="0"/>
          </a:p>
        </p:txBody>
      </p:sp>
    </p:spTree>
  </p:cSld>
  <p:clrMapOvr>
    <a:masterClrMapping/>
  </p:clrMapOvr>
  <p:transition spd="med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Админ\Desktop\1320396002_6v73wegaizjnb2t.jpeg"/>
          <p:cNvPicPr/>
          <p:nvPr/>
        </p:nvPicPr>
        <p:blipFill>
          <a:blip r:embed="rId3" cstate="print"/>
          <a:srcRect b="12912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0"/>
            <a:ext cx="88924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 ЧТО ТАКОЕ  ТАЛИСМАН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ЭТО ПРЕДМЕТ, ЖИВОТНОЕ, ПЕРСОНАЖ  ПРИНОСЯЩИЙ УДАЧУ.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ПРИМЕР:</a:t>
            </a:r>
          </a:p>
          <a:p>
            <a:r>
              <a:rPr lang="ru-RU" sz="2400" b="1" dirty="0" smtClean="0"/>
              <a:t>                       ПРЕДМЕТ- </a:t>
            </a:r>
            <a:r>
              <a:rPr lang="ru-RU" sz="2400" dirty="0" smtClean="0"/>
              <a:t>Подкова . Один из самых древнейших</a:t>
            </a:r>
          </a:p>
          <a:p>
            <a:r>
              <a:rPr lang="ru-RU" sz="2400" dirty="0" smtClean="0"/>
              <a:t>                        и известных талисманов успеха, </a:t>
            </a:r>
            <a:r>
              <a:rPr lang="ru-RU" sz="2400" dirty="0" err="1" smtClean="0"/>
              <a:t>удачи,богатства</a:t>
            </a:r>
            <a:r>
              <a:rPr lang="ru-RU" sz="2400" dirty="0" smtClean="0"/>
              <a:t>. </a:t>
            </a:r>
            <a:endParaRPr lang="ru-RU" sz="2400" b="1" dirty="0" smtClean="0"/>
          </a:p>
          <a:p>
            <a:r>
              <a:rPr lang="ru-RU" sz="2400" dirty="0" smtClean="0"/>
              <a:t>                                             </a:t>
            </a:r>
            <a:r>
              <a:rPr lang="ru-RU" sz="2400" b="1" dirty="0" smtClean="0"/>
              <a:t>ЖИВОТНОЕ-</a:t>
            </a:r>
            <a:r>
              <a:rPr lang="ru-RU" sz="2400" dirty="0" smtClean="0"/>
              <a:t>Голубь. Олицетворение </a:t>
            </a:r>
          </a:p>
          <a:p>
            <a:r>
              <a:rPr lang="ru-RU" sz="2400" dirty="0" smtClean="0"/>
              <a:t>                                                мира и  чистоты . Человек, носящий</a:t>
            </a:r>
          </a:p>
          <a:p>
            <a:r>
              <a:rPr lang="ru-RU" sz="2400" dirty="0" smtClean="0"/>
              <a:t>                                               </a:t>
            </a:r>
            <a:r>
              <a:rPr lang="ru-RU" sz="2400" dirty="0" smtClean="0"/>
              <a:t>такой </a:t>
            </a:r>
            <a:r>
              <a:rPr lang="ru-RU" sz="2400" dirty="0" err="1" smtClean="0"/>
              <a:t>талисман,искренен</a:t>
            </a:r>
            <a:r>
              <a:rPr lang="ru-RU" sz="2400" dirty="0" smtClean="0"/>
              <a:t>, не терпит </a:t>
            </a:r>
          </a:p>
          <a:p>
            <a:r>
              <a:rPr lang="ru-RU" sz="2400" dirty="0" smtClean="0"/>
              <a:t>                                                лжи.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/>
              <a:t>                                     </a:t>
            </a:r>
            <a:r>
              <a:rPr lang="ru-RU" sz="2400" b="1" dirty="0" smtClean="0"/>
              <a:t>ПЕРСОНАЖ </a:t>
            </a:r>
            <a:r>
              <a:rPr lang="ru-RU" sz="2400" b="1" dirty="0" smtClean="0"/>
              <a:t>– </a:t>
            </a:r>
            <a:r>
              <a:rPr lang="ru-RU" sz="2400" dirty="0" smtClean="0"/>
              <a:t>герой мультфильма ,кино, </a:t>
            </a:r>
          </a:p>
          <a:p>
            <a:r>
              <a:rPr lang="ru-RU" sz="2400" dirty="0" smtClean="0"/>
              <a:t>                                               либо выдуманный самостоятельно</a:t>
            </a:r>
          </a:p>
          <a:p>
            <a:r>
              <a:rPr lang="ru-RU" sz="2400" dirty="0" smtClean="0"/>
              <a:t>                                                                     автором талисмана</a:t>
            </a:r>
          </a:p>
          <a:p>
            <a:endParaRPr lang="ru-RU" sz="2400" b="1" dirty="0" smtClean="0"/>
          </a:p>
          <a:p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ЛОГОТИП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УСЛОВНОЕ ГРАФИЧЕСКОЕ ОБОЗНАЧЕНИЕ    (РИСУНОК,  НАДПИСЬ..)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http://img01.chitalnya.ru/upload2/760/6450286237522959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87268">
            <a:off x="234831" y="1359574"/>
            <a:ext cx="1584176" cy="158417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  <p:pic>
        <p:nvPicPr>
          <p:cNvPr id="32772" name="Picture 4" descr="текст при наведени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1988840"/>
            <a:ext cx="1296144" cy="1078157"/>
          </a:xfrm>
          <a:prstGeom prst="rect">
            <a:avLst/>
          </a:prstGeom>
          <a:noFill/>
        </p:spPr>
      </p:pic>
      <p:pic>
        <p:nvPicPr>
          <p:cNvPr id="32774" name="Picture 6" descr="http://www.toptenz.net/wp-content/uploads/2008/08/olly-syd-millie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483181">
            <a:off x="413304" y="2995539"/>
            <a:ext cx="2016224" cy="1344149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  <p:pic>
        <p:nvPicPr>
          <p:cNvPr id="32776" name="Picture 8" descr="http://foodmarkets.ru/upload/news/1819/fgzAXzI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5661248"/>
            <a:ext cx="1296144" cy="941865"/>
          </a:xfrm>
          <a:prstGeom prst="rect">
            <a:avLst/>
          </a:prstGeom>
          <a:noFill/>
        </p:spPr>
      </p:pic>
      <p:pic>
        <p:nvPicPr>
          <p:cNvPr id="32778" name="Picture 10" descr="http://upload.wikimedia.org/wikipedia/en/e/e7/Mid_products_lays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39752" y="5273824"/>
            <a:ext cx="1584176" cy="1584176"/>
          </a:xfrm>
          <a:prstGeom prst="rect">
            <a:avLst/>
          </a:prstGeom>
          <a:noFill/>
        </p:spPr>
      </p:pic>
      <p:pic>
        <p:nvPicPr>
          <p:cNvPr id="32780" name="Picture 12" descr="http://earninguide.biz/forum/uploads/post-1-1230411922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4401"/>
          <a:stretch>
            <a:fillRect/>
          </a:stretch>
        </p:blipFill>
        <p:spPr bwMode="auto">
          <a:xfrm>
            <a:off x="4355976" y="4970841"/>
            <a:ext cx="1872208" cy="1887159"/>
          </a:xfrm>
          <a:prstGeom prst="rect">
            <a:avLst/>
          </a:prstGeom>
          <a:noFill/>
        </p:spPr>
      </p:pic>
      <p:pic>
        <p:nvPicPr>
          <p:cNvPr id="32782" name="Picture 14" descr="http://files.adme.ru/files/news/part_39/399055/14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032" b="32155"/>
          <a:stretch>
            <a:fillRect/>
          </a:stretch>
        </p:blipFill>
        <p:spPr bwMode="auto">
          <a:xfrm>
            <a:off x="6047656" y="4841776"/>
            <a:ext cx="3096344" cy="20162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Админ\Desktop\1320396002_6v73wegaizjnb2t.jpeg"/>
          <p:cNvPicPr/>
          <p:nvPr/>
        </p:nvPicPr>
        <p:blipFill>
          <a:blip r:embed="rId3" cstate="print">
            <a:lum contrast="10000"/>
          </a:blip>
          <a:srcRect b="12912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9807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ТАЛИСМАНЫ ОЛИМПИАДЫ СОЧИ  2014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Всего на конкурс было прислано 24 048 работ от участников со всех регионов России и граждан, проживающих за рубежом. Финалистами стали 10 талисманов. Они и расскажут нам о зимних видах спорта и их логотипах.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im8-tub-ru.yandex.net/i?id=107691239-29-72&amp;n=21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628800"/>
            <a:ext cx="1962150" cy="1428750"/>
          </a:xfrm>
          <a:prstGeom prst="rect">
            <a:avLst/>
          </a:prstGeom>
          <a:noFill/>
        </p:spPr>
      </p:pic>
      <p:pic>
        <p:nvPicPr>
          <p:cNvPr id="6" name="Picture 4" descr="http://im3-tub-ru.yandex.net/i?id=468571662-22-72&amp;n=2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6" y="1700808"/>
            <a:ext cx="1343025" cy="1428750"/>
          </a:xfrm>
          <a:prstGeom prst="rect">
            <a:avLst/>
          </a:prstGeom>
          <a:noFill/>
        </p:spPr>
      </p:pic>
      <p:pic>
        <p:nvPicPr>
          <p:cNvPr id="7" name="Picture 6" descr="http://www.rupark.com/jpg159727702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176" y="1628800"/>
            <a:ext cx="1224136" cy="1530170"/>
          </a:xfrm>
          <a:prstGeom prst="rect">
            <a:avLst/>
          </a:prstGeom>
          <a:noFill/>
        </p:spPr>
      </p:pic>
      <p:pic>
        <p:nvPicPr>
          <p:cNvPr id="8" name="Picture 14" descr="http://www.sochionline2014.ru/wp-content/uploads/2011/02/snegir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7904" y="1700808"/>
            <a:ext cx="1905000" cy="1495426"/>
          </a:xfrm>
          <a:prstGeom prst="rect">
            <a:avLst/>
          </a:prstGeom>
          <a:noFill/>
        </p:spPr>
      </p:pic>
      <p:pic>
        <p:nvPicPr>
          <p:cNvPr id="9" name="Picture 4" descr="http://www.sochionline2014.ru/wp-content/uploads/2011/02/leopard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328" y="1556792"/>
            <a:ext cx="1368152" cy="1623541"/>
          </a:xfrm>
          <a:prstGeom prst="rect">
            <a:avLst/>
          </a:prstGeom>
          <a:noFill/>
        </p:spPr>
      </p:pic>
      <p:pic>
        <p:nvPicPr>
          <p:cNvPr id="10" name="Picture 16" descr="http://www.sochionline2014.ru/wp-content/uploads/2011/02/delfin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645024"/>
            <a:ext cx="1835696" cy="2028445"/>
          </a:xfrm>
          <a:prstGeom prst="rect">
            <a:avLst/>
          </a:prstGeom>
          <a:noFill/>
        </p:spPr>
      </p:pic>
      <p:pic>
        <p:nvPicPr>
          <p:cNvPr id="11" name="Picture 6" descr="http://www.sochionline2014.ru/wp-content/uploads/2011/02/sayac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688" y="3573016"/>
            <a:ext cx="1368152" cy="2250249"/>
          </a:xfrm>
          <a:prstGeom prst="rect">
            <a:avLst/>
          </a:prstGeom>
          <a:noFill/>
        </p:spPr>
      </p:pic>
      <p:pic>
        <p:nvPicPr>
          <p:cNvPr id="12" name="Picture 10" descr="http://www.sochionline2014.ru/wp-content/uploads/2011/02/snezhinka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129" r="9677"/>
          <a:stretch>
            <a:fillRect/>
          </a:stretch>
        </p:blipFill>
        <p:spPr bwMode="auto">
          <a:xfrm>
            <a:off x="3203848" y="3573016"/>
            <a:ext cx="1389123" cy="2492896"/>
          </a:xfrm>
          <a:prstGeom prst="rect">
            <a:avLst/>
          </a:prstGeom>
          <a:noFill/>
        </p:spPr>
      </p:pic>
      <p:pic>
        <p:nvPicPr>
          <p:cNvPr id="13" name="Picture 8" descr="http://www.sochionline2014.ru/wp-content/uploads/2011/02/malchik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3501008"/>
            <a:ext cx="1944216" cy="2639499"/>
          </a:xfrm>
          <a:prstGeom prst="rect">
            <a:avLst/>
          </a:prstGeom>
          <a:noFill/>
        </p:spPr>
      </p:pic>
      <p:pic>
        <p:nvPicPr>
          <p:cNvPr id="14" name="Picture 2" descr="http://www.sochionline2014.ru/wp-content/uploads/2011/02/bely-medved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240" y="3717032"/>
            <a:ext cx="1905000" cy="229552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23528" y="3140968"/>
            <a:ext cx="8727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СОЛНЫШКО       МАТРЁШКИ     СНЕГИРЬ         БУРЫЙ МИШКА       ЛЕОПАРД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609329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ДЕЛЬФИН              ЗАЙКА         СНЕЖИНКА        ОГНЕННЫЙ         БЕЛЫЙ</a:t>
            </a:r>
          </a:p>
          <a:p>
            <a:r>
              <a:rPr lang="ru-RU" b="1" dirty="0" smtClean="0"/>
              <a:t>                                                                                                  МАЛЬЧИК            МЕДВЕДЬ</a:t>
            </a:r>
            <a:endParaRPr lang="ru-RU" b="1" dirty="0"/>
          </a:p>
        </p:txBody>
      </p:sp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Админ\Desktop\1320396002_6v73wegaizjnb2t.jpeg"/>
          <p:cNvPicPr/>
          <p:nvPr/>
        </p:nvPicPr>
        <p:blipFill>
          <a:blip r:embed="rId3" cstate="print"/>
          <a:srcRect b="12912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0"/>
            <a:ext cx="8229600" cy="141277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«На ледяной площадке крик, к воротам рвется ученик. кричат все: Шайба! Клюшка! Бей!    Веселая игра ...»                      (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Х------й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Админ\Desktop\emblemy-sochi-2014-09.jpg"/>
          <p:cNvPicPr/>
          <p:nvPr/>
        </p:nvPicPr>
        <p:blipFill>
          <a:blip r:embed="rId4" cstate="print"/>
          <a:srcRect l="4988" t="19035" r="50536" b="15013"/>
          <a:stretch>
            <a:fillRect/>
          </a:stretch>
        </p:blipFill>
        <p:spPr bwMode="auto">
          <a:xfrm>
            <a:off x="1907704" y="1484784"/>
            <a:ext cx="5616624" cy="3519586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9050"/>
            <a:contourClr>
              <a:schemeClr val="accent1">
                <a:lumMod val="75000"/>
              </a:schemeClr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395536" y="5013176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Хокке́й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 —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вид спорта, в котором две команды стараются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ЗАБИТЬ  ШАЙБУ В ВОРОТА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противника, используя 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КЛЮШКУ.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каждой команде есть один 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ВРАТАРЬ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который защищает ворота своей команды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89" name="Picture 1" descr="C:\Users\Админ\Desktop\i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628800"/>
            <a:ext cx="1905000" cy="14287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23528" y="335699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Снегирь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Админ\Desktop\1320396002_6v73wegaizjnb2t.jpeg"/>
          <p:cNvPicPr/>
          <p:nvPr/>
        </p:nvPicPr>
        <p:blipFill>
          <a:blip r:embed="rId3" cstate="print"/>
          <a:srcRect b="12912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237626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0"/>
            <a:ext cx="8229600" cy="234888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Хоккей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Интересные факты: 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Первая шайба для игры в хоккей была квадратной  формы. Необходимые атрибуты для игры :лёд,коньки,форма,клюшка,шайба,ворота,2 команды игроков.</a:t>
            </a:r>
            <a:endParaRPr lang="ru-RU" sz="3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f5.ru/files/images/compiled/42f/42f219345e460d47d2027577fb9eb8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348880"/>
            <a:ext cx="5734050" cy="4219575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  <p:pic>
        <p:nvPicPr>
          <p:cNvPr id="1030" name="Picture 6" descr="http://dir.coolclips.com/Sports/Competitive_Sports/Ice_Hockey/Hockey_Stick/hockey_equipment,_net,_stick,_puck_and_skate_CoolClips_vc02207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411930">
            <a:off x="5654573" y="3281999"/>
            <a:ext cx="3075398" cy="2714551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Админ\Desktop\1320396002_6v73wegaizjnb2t.jpeg"/>
          <p:cNvPicPr>
            <a:picLocks noGrp="1"/>
          </p:cNvPicPr>
          <p:nvPr>
            <p:ph idx="1"/>
          </p:nvPr>
        </p:nvPicPr>
        <p:blipFill>
          <a:blip r:embed="rId3" cstate="print"/>
          <a:srcRect b="1291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220361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«На льду танцует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фигурист,Кружится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как осенний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лист.Он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исполняет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пируэт,Потом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двойной тулуп… Ах,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нет!Не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шубе он, легко одет.И вот на льду теперь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дуэт.Эх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хорошо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катаются!Зал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затаил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дыхание.Вид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спорта называется…»                   (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Ф-------е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к---------е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Админ\Desktop\emblemy-sochi-2014-10.jpg"/>
          <p:cNvPicPr/>
          <p:nvPr/>
        </p:nvPicPr>
        <p:blipFill>
          <a:blip r:embed="rId4" cstate="print"/>
          <a:srcRect l="4624" t="19403" r="51604" b="20647"/>
          <a:stretch>
            <a:fillRect/>
          </a:stretch>
        </p:blipFill>
        <p:spPr bwMode="auto">
          <a:xfrm>
            <a:off x="1691681" y="2348880"/>
            <a:ext cx="5256584" cy="4120041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0244" name="Picture 4" descr="C:\Users\Админ\Desktop\884625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564904"/>
            <a:ext cx="1819672" cy="198686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0" y="4797152"/>
            <a:ext cx="16097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ОГНЕННЫЙ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МАЛЬЧИК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C:\Users\Админ\Desktop\1320396002_6v73wegaizjnb2t.jpeg"/>
          <p:cNvPicPr>
            <a:picLocks/>
          </p:cNvPicPr>
          <p:nvPr/>
        </p:nvPicPr>
        <p:blipFill>
          <a:blip r:embed="rId3" cstate="print"/>
          <a:srcRect b="1291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 cap="rnd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83568" y="1"/>
            <a:ext cx="7632848" cy="177281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ФИГУРНОЕ КАТАНИЕ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Интересные факты: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Название «коньки» возникло потому, что раньше передняя часть  современных лезвий обычно украшалась конской головой.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7" name="Picture 1" descr="C:\Users\Админ\Desktop\1374832317_figurnoe-katani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44824"/>
            <a:ext cx="5112568" cy="3177423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467544" y="5288340"/>
            <a:ext cx="86764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Фигурное катание-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Основная идея заключается в передвижении спортсмена или пары спортсменов на коньках по льду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выполнением дополнительных элементов (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прыжки,вращение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…)</a:t>
            </a:r>
            <a:endParaRPr lang="ru-RU" sz="2400" dirty="0"/>
          </a:p>
        </p:txBody>
      </p:sp>
      <p:pic>
        <p:nvPicPr>
          <p:cNvPr id="10" name="Рисунок 9" descr="http://img12.imageshost.ru/img/2011/05/10/image_4dc8bfebdb9ba.gif"/>
          <p:cNvPicPr/>
          <p:nvPr/>
        </p:nvPicPr>
        <p:blipFill>
          <a:blip r:embed="rId5" cstate="print"/>
          <a:srcRect t="13666" b="42733"/>
          <a:stretch>
            <a:fillRect/>
          </a:stretch>
        </p:blipFill>
        <p:spPr bwMode="auto">
          <a:xfrm>
            <a:off x="5580112" y="2060848"/>
            <a:ext cx="3153696" cy="2592288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3" descr="C:\Users\Админ\Desktop\1320396002_6v73wegaizjnb2t.jpeg"/>
          <p:cNvPicPr>
            <a:picLocks/>
          </p:cNvPicPr>
          <p:nvPr/>
        </p:nvPicPr>
        <p:blipFill>
          <a:blip r:embed="rId3" cstate="print"/>
          <a:srcRect b="1291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971600"/>
          </a:xfrm>
        </p:spPr>
        <p:txBody>
          <a:bodyPr>
            <a:normAutofit/>
          </a:bodyPr>
          <a:lstStyle/>
          <a:p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«Вопрос не лёгкий у меня, как это называют,</a:t>
            </a:r>
            <a:b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Когда спортсмены на санях по жёлобу съезжают?»                                        (</a:t>
            </a:r>
            <a:r>
              <a:rPr lang="ru-RU" sz="31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Б-------й</a:t>
            </a: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Содержимое 10" descr="C:\Users\Админ\Desktop\emblemy-sochi-2014-07.jpg"/>
          <p:cNvPicPr>
            <a:picLocks noGrp="1"/>
          </p:cNvPicPr>
          <p:nvPr>
            <p:ph idx="1"/>
          </p:nvPr>
        </p:nvPicPr>
        <p:blipFill>
          <a:blip r:embed="rId4" cstate="print"/>
          <a:srcRect l="51149" t="20130" r="4770" b="20724"/>
          <a:stretch>
            <a:fillRect/>
          </a:stretch>
        </p:blipFill>
        <p:spPr bwMode="auto">
          <a:xfrm>
            <a:off x="1331640" y="1700808"/>
            <a:ext cx="6048672" cy="4896544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8193" name="Picture 1" descr="C:\Users\Админ\Desktop\967704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1916832"/>
            <a:ext cx="2179712" cy="163478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7524328" y="3717032"/>
            <a:ext cx="1168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БЕЛЫЙ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МИШКА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Админ\Desktop\1320396002_6v73wegaizjnb2t.jpeg"/>
          <p:cNvPicPr>
            <a:picLocks/>
          </p:cNvPicPr>
          <p:nvPr/>
        </p:nvPicPr>
        <p:blipFill>
          <a:blip r:embed="rId3" cstate="print"/>
          <a:srcRect b="1291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97144" cy="10354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БОБСЛЕЙ</a:t>
            </a: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797152"/>
            <a:ext cx="8229600" cy="1709544"/>
          </a:xfrm>
        </p:spPr>
        <p:txBody>
          <a:bodyPr>
            <a:normAutofit fontScale="925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БОБСЛЕЙ-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/>
              <a:t>представляет собой скоростной спуск с гор по специально оборудованным ледовым трассам на управляемых санях —</a:t>
            </a:r>
            <a:r>
              <a:rPr lang="ru-RU" sz="2800" b="1" dirty="0" smtClean="0"/>
              <a:t> БОБАХ. (Команда состоит из 2 или 4 человек)</a:t>
            </a:r>
            <a:endParaRPr lang="ru-RU" b="1" dirty="0"/>
          </a:p>
        </p:txBody>
      </p:sp>
      <p:pic>
        <p:nvPicPr>
          <p:cNvPr id="1026" name="Picture 2" descr="C:\Users\Админ\Desktop\a12706457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836712"/>
            <a:ext cx="4211960" cy="3943722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  <p:pic>
        <p:nvPicPr>
          <p:cNvPr id="1028" name="Picture 4" descr="C:\Users\Админ\Desktop\316822-1513483-317-2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908720"/>
            <a:ext cx="4028212" cy="3888432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1584</TotalTime>
  <Words>354</Words>
  <Application>Microsoft Office PowerPoint</Application>
  <PresentationFormat>Экран (4:3)</PresentationFormat>
  <Paragraphs>61</Paragraphs>
  <Slides>18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    Презентация Зимние ОЛИМПИЙСКИЕ виды спорта</vt:lpstr>
      <vt:lpstr>Слайд 2</vt:lpstr>
      <vt:lpstr>ТАЛИСМАНЫ ОЛИМПИАДЫ СОЧИ  2014 Всего на конкурс было прислано 24 048 работ от участников со всех регионов России и граждан, проживающих за рубежом. Финалистами стали 10 талисманов. Они и расскажут нам о зимних видах спорта и их логотипах.</vt:lpstr>
      <vt:lpstr>Слайд 4</vt:lpstr>
      <vt:lpstr>Слайд 5</vt:lpstr>
      <vt:lpstr>«На льду танцует фигурист,Кружится, как осенний лист.Он исполняет пируэт,Потом двойной тулуп… Ах, нет!Не в шубе он, легко одет.И вот на льду теперь дуэт.Эх, хорошо катаются!Зал затаил дыхание.Вид спорта называется…»                   (Ф-------е к---------е)</vt:lpstr>
      <vt:lpstr>Слайд 7</vt:lpstr>
      <vt:lpstr>«Вопрос не лёгкий у меня, как это называют, Когда спортсмены на санях по жёлобу съезжают?»                                        (Б-------й) </vt:lpstr>
      <vt:lpstr>БОБСЛЕЙ </vt:lpstr>
      <vt:lpstr>«Спорт на свете есть такой , популярен он зимой. Встал на лыжи и бежишь, обогнать ты всех спешишь.»   (л-------е г---и)</vt:lpstr>
      <vt:lpstr>       ЛЫЖНЫЕ ГОНКИ с раздельным стартом При раздельном старте спортсмены стартуют с определенным интервалом в определенной последовательности. Как правило, интервал составляет 30 секунд</vt:lpstr>
      <vt:lpstr>«Он на лыжах, но как птица может в небе появиться. Оттолкнётся и вперёд отправляется в полёт»                           (П---------и   с    т-----------а)</vt:lpstr>
      <vt:lpstr>          Прыжки с трамплина Интересные факты: В официальных соревнованиях участвуют только мужчины .Техника прыжка- разгон, отрыв, полёт, приземление </vt:lpstr>
      <vt:lpstr>«Лыжа здесь всего одна, коротка , а не длинна. Чудеса на ней покажем, кувыркаться можем даже»           (с----------д)</vt:lpstr>
      <vt:lpstr>                   СНОУБОРД  Из истории: Однажды в Америке, добрый папа, спасая свою дочь от скучного катания на горных лыжах, соединил ей две лыжи вместе, привязал к ним веревочку и сказал, что это — снерфер (прародитель сноуборда). </vt:lpstr>
      <vt:lpstr> Угадай вид спорта по логотипу?</vt:lpstr>
      <vt:lpstr>МОЛОДЦЫ!</vt:lpstr>
      <vt:lpstr>Путём народного голосования талисман ЛЕОПАРД набрал наибольшее количество голосов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120</cp:revision>
  <dcterms:created xsi:type="dcterms:W3CDTF">2013-11-04T09:46:00Z</dcterms:created>
  <dcterms:modified xsi:type="dcterms:W3CDTF">2013-11-13T18:58:58Z</dcterms:modified>
</cp:coreProperties>
</file>