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EA80-2CE4-4BA1-B834-29C5173C479B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0234-6E71-4215-8CE9-C134AE070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60234-6E71-4215-8CE9-C134AE070C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7490C-92D8-4256-ADD0-DC9E63D63ED4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1B2C5-CC21-4A71-9942-22AA88498F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785950"/>
          </a:xfrm>
        </p:spPr>
        <p:txBody>
          <a:bodyPr/>
          <a:lstStyle/>
          <a:p>
            <a:r>
              <a:rPr lang="ru-RU" dirty="0" smtClean="0"/>
              <a:t>«Будь здоров, Малыш!»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Педагогический</a:t>
            </a:r>
            <a:r>
              <a:rPr lang="ru-RU" dirty="0" smtClean="0"/>
              <a:t> </a:t>
            </a:r>
            <a:r>
              <a:rPr lang="ru-RU" sz="3200" dirty="0" smtClean="0"/>
              <a:t>проект</a:t>
            </a:r>
          </a:p>
          <a:p>
            <a:pPr algn="ctr"/>
            <a:r>
              <a:rPr lang="ru-RU" sz="2000" dirty="0" smtClean="0"/>
              <a:t>Подготовили воспитатели группы № </a:t>
            </a:r>
            <a:r>
              <a:rPr lang="ru-RU" sz="2800" dirty="0" smtClean="0"/>
              <a:t>4</a:t>
            </a:r>
            <a:r>
              <a:rPr lang="ru-RU" sz="2000" dirty="0" smtClean="0"/>
              <a:t> «Ромашка»</a:t>
            </a:r>
          </a:p>
          <a:p>
            <a:pPr algn="ctr"/>
            <a:r>
              <a:rPr lang="ru-RU" sz="2000" smtClean="0"/>
              <a:t>Г.И.Алёхина                    Г.А.Колыданова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 проекта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культурно – гигиенических навыков у детей младшего дошкольного возраста через использование художественной литературы и игры  в разных видах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 проекта –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algn="ctr"/>
            <a:r>
              <a:rPr lang="ru-RU" sz="2000" b="1" i="1" dirty="0" smtClean="0"/>
              <a:t>1.</a:t>
            </a:r>
            <a:r>
              <a:rPr lang="ru-RU" sz="2000" i="1" dirty="0" smtClean="0"/>
              <a:t>Формировать культурно-гигиенические навыки у детей младшего дошкольного возраста. </a:t>
            </a:r>
            <a:endParaRPr lang="ru-RU" sz="2000" dirty="0" smtClean="0"/>
          </a:p>
          <a:p>
            <a:pPr algn="ctr"/>
            <a:r>
              <a:rPr lang="ru-RU" sz="2000" b="1" i="1" dirty="0" smtClean="0"/>
              <a:t>2.</a:t>
            </a:r>
            <a:r>
              <a:rPr lang="ru-RU" sz="2000" i="1" dirty="0" smtClean="0"/>
              <a:t>Закрепить представления о правилах личной гигиены; уточнить и систематизировать знания детей о необходимости гигиенических процедур;</a:t>
            </a:r>
            <a:endParaRPr lang="ru-RU" sz="2000" dirty="0" smtClean="0"/>
          </a:p>
          <a:p>
            <a:pPr algn="ctr"/>
            <a:r>
              <a:rPr lang="ru-RU" sz="2000" b="1" i="1" dirty="0" smtClean="0"/>
              <a:t>3.</a:t>
            </a:r>
            <a:r>
              <a:rPr lang="ru-RU" sz="2000" i="1" dirty="0" smtClean="0"/>
              <a:t>Воспитывать у детей желание выглядеть чистыми, аккуратными и опрятными. </a:t>
            </a:r>
            <a:endParaRPr lang="ru-RU" sz="2000" dirty="0" smtClean="0"/>
          </a:p>
          <a:p>
            <a:pPr algn="ctr"/>
            <a:r>
              <a:rPr lang="ru-RU" sz="2000" b="1" i="1" dirty="0" smtClean="0"/>
              <a:t>4.</a:t>
            </a:r>
            <a:r>
              <a:rPr lang="ru-RU" sz="2000" i="1" dirty="0" smtClean="0"/>
              <a:t>Обогатить предметно-развивающую среду группы. </a:t>
            </a:r>
            <a:endParaRPr lang="ru-RU" sz="2000" dirty="0" smtClean="0"/>
          </a:p>
          <a:p>
            <a:pPr algn="ctr"/>
            <a:r>
              <a:rPr lang="ru-RU" sz="2000" b="1" i="1" dirty="0" smtClean="0"/>
              <a:t>5.</a:t>
            </a:r>
            <a:r>
              <a:rPr lang="ru-RU" sz="2000" i="1" dirty="0" smtClean="0"/>
              <a:t>Укрепить связи между детским садом и семьёй, изменить позицию родителей в отношении своего здоровья и здоровья детей. </a:t>
            </a:r>
            <a:endParaRPr lang="ru-RU" sz="20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82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Ожидаемые конечные результаты реализации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а)Предполагаемый результат для детей от 3–4 лет 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Следить за своим внешним видом;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Пользоваться мылом, аккуратно мыть руки, лицо, уши; насухо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вытираться после умывания;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-Вешать полотенце на место, пользоваться расчёской и носовым платком;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Правильно пользоваться столовой и чайной ложками, салфеткой;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крошить хлеб, пережёвывать пищу с закрытым ртом, не разговаривать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полным ртом;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б)Предполагаемый результат проекта для родителей: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Повышение знаний для обеспечения успешного развития детей;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Получение консультаций по вопросам формирования культурно-гигиенических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навыков;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-Укрепление связей между детским садом и семьёй;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Изменение позиции родителей в отношении своего здоровья и здоровья детей.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в)Предполагаемый результат проекта для воспитателей: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Повышение знаний по формированию культурно-гигиенических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навыков у детей младшего дошкольного возраста;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Формирование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валеологической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культуры, изменение отношения педагога к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своему здоровью;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Улучшение отношений между детьми;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-Укрепление связи с родителями.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Основные формы реализации проекта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Психогимнастика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Занятия по ознакомлению с окружающим миром;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Дидактические игры и упражнения;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Игры с зеркалом;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Пальчиковые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Художественное слово;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Чтение художественной литературы;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Беседы;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Нестандартные приёмы (атрибуты, аудиозаписи,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загадки) 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Гимнастика после сна;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Подвижные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Игры малой подвижности на развитие внимания;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Физкультминутки;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Сюжетно-ролевые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Работа с родителями;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Анкетирование родителей;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Практическая значимость проекта заключается в создании единого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здоровьесберегающего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воспитательно-образовательного процесса в ДОУ.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714488"/>
            <a:ext cx="78581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Вид проекта:  долгосрочный</a:t>
            </a:r>
          </a:p>
          <a:p>
            <a:pPr algn="ctr"/>
            <a:r>
              <a:rPr lang="ru-RU" sz="2800" dirty="0" smtClean="0"/>
              <a:t>Сроки реализации проекта:                        сентябрь2013-май 2014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21442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44" y="857232"/>
            <a:ext cx="8643998" cy="465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Этапы реализации проекта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этап. Организационный: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Информационно-аналитический этап::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определение уровня знаний в области культурно-гигиенических навыков у детей младшего дошкольного возраста через наблюдения, беседы; составление плана работы; разработка содержания проекта, изучение литературы, подборка художественных произведений,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потешек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загадок, словесных игр по данной теме.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2 этап. Основной: 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Основной этап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Выполнение  плана работы  с детьми; совместная образовательная работа с детьми, родителями для решения поставленных задач.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этап. Заключительный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Подведение итогов работы над проектом; анкетирование родителей и опрос детей; презентация проекта.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359</Words>
  <Application>Microsoft Office PowerPoint</Application>
  <PresentationFormat>Экран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«Будь здоров, Малыш!»</vt:lpstr>
      <vt:lpstr>Слайд 2</vt:lpstr>
      <vt:lpstr>Слайд 3</vt:lpstr>
      <vt:lpstr>Слайд 4</vt:lpstr>
      <vt:lpstr>Слайд 5</vt:lpstr>
      <vt:lpstr>Слайд 6</vt:lpstr>
    </vt:vector>
  </TitlesOfParts>
  <Company>Vova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«Будь здоров, Малыш!»</dc:title>
  <dc:creator>Vova</dc:creator>
  <cp:lastModifiedBy>Vova</cp:lastModifiedBy>
  <cp:revision>8</cp:revision>
  <dcterms:created xsi:type="dcterms:W3CDTF">2013-09-29T17:47:30Z</dcterms:created>
  <dcterms:modified xsi:type="dcterms:W3CDTF">2014-02-15T13:31:07Z</dcterms:modified>
</cp:coreProperties>
</file>