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AAAA59-54E2-4C2B-B6CE-810AB7E7DDC0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C6A4FB-6054-4CAC-818E-4AE62F33FB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ЗНАКОМСТВО С ТЕСТОМ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ГБДОУ № 58 Приморского района Санкт-Петербург </a:t>
            </a:r>
            <a:r>
              <a:rPr lang="ru-RU" b="1" dirty="0" smtClean="0">
                <a:solidFill>
                  <a:srgbClr val="00B050"/>
                </a:solidFill>
                <a:cs typeface="Arial" charset="0"/>
              </a:rPr>
              <a:t>занятие </a:t>
            </a:r>
            <a:r>
              <a:rPr lang="ru-RU" b="1" dirty="0">
                <a:solidFill>
                  <a:srgbClr val="00B050"/>
                </a:solidFill>
                <a:cs typeface="Arial" charset="0"/>
              </a:rPr>
              <a:t>для </a:t>
            </a:r>
            <a:r>
              <a:rPr lang="ru-RU" b="1" dirty="0" smtClean="0">
                <a:solidFill>
                  <a:srgbClr val="00B050"/>
                </a:solidFill>
                <a:cs typeface="Arial" charset="0"/>
              </a:rPr>
              <a:t>детей дошкольного возраста</a:t>
            </a:r>
            <a:r>
              <a:rPr lang="ru-RU" b="1" dirty="0">
                <a:solidFill>
                  <a:srgbClr val="00B050"/>
                </a:solidFill>
                <a:cs typeface="Arial" charset="0"/>
              </a:rPr>
              <a:t/>
            </a:r>
            <a:br>
              <a:rPr lang="ru-RU" b="1" dirty="0">
                <a:solidFill>
                  <a:srgbClr val="00B050"/>
                </a:solidFill>
                <a:cs typeface="Arial" charset="0"/>
              </a:rPr>
            </a:br>
            <a:r>
              <a:rPr lang="ru-RU" b="1" dirty="0" smtClean="0">
                <a:solidFill>
                  <a:srgbClr val="00B050"/>
                </a:solidFill>
                <a:cs typeface="Arial" charset="0"/>
              </a:rPr>
              <a:t> Воспитатель: Прудникова </a:t>
            </a:r>
            <a:r>
              <a:rPr lang="ru-RU" b="1" dirty="0">
                <a:solidFill>
                  <a:srgbClr val="00B050"/>
                </a:solidFill>
                <a:cs typeface="Arial" charset="0"/>
              </a:rPr>
              <a:t>Галина Семёновна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5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 СОЛЕНОГО ТЕСТА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132857"/>
            <a:ext cx="3822700" cy="37035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2132856"/>
            <a:ext cx="3679320" cy="3744416"/>
          </a:xfrm>
        </p:spPr>
        <p:txBody>
          <a:bodyPr/>
          <a:lstStyle/>
          <a:p>
            <a:r>
              <a:rPr lang="ru-RU" dirty="0" smtClean="0"/>
              <a:t>МУКА</a:t>
            </a:r>
          </a:p>
          <a:p>
            <a:r>
              <a:rPr lang="ru-RU" dirty="0" smtClean="0"/>
              <a:t>СОЛЬ</a:t>
            </a:r>
          </a:p>
          <a:p>
            <a:r>
              <a:rPr lang="ru-RU" dirty="0" smtClean="0"/>
              <a:t>ВОДА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74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ШАГ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4103439" cy="36315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2276872"/>
            <a:ext cx="3751328" cy="3456384"/>
          </a:xfrm>
        </p:spPr>
        <p:txBody>
          <a:bodyPr/>
          <a:lstStyle/>
          <a:p>
            <a:r>
              <a:rPr lang="ru-RU" dirty="0" smtClean="0"/>
              <a:t>ЗАМЕШИВАЕМ ТЕСТО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72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ШАГ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248471" cy="399162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Рассматриваем тесто, «Белое, мягкое, на вкус соленое, нежное, лепиться, рвется, катается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61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ШАГ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3"/>
            <a:ext cx="4103439" cy="35595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2348880"/>
            <a:ext cx="3822192" cy="3777600"/>
          </a:xfrm>
        </p:spPr>
        <p:txBody>
          <a:bodyPr/>
          <a:lstStyle/>
          <a:p>
            <a:r>
              <a:rPr lang="ru-RU" dirty="0" smtClean="0"/>
              <a:t>Материалы для работы с тестом:</a:t>
            </a:r>
          </a:p>
          <a:p>
            <a:r>
              <a:rPr lang="ru-RU" dirty="0" smtClean="0"/>
              <a:t>СКАЛКА</a:t>
            </a:r>
          </a:p>
          <a:p>
            <a:r>
              <a:rPr lang="ru-RU" dirty="0" smtClean="0"/>
              <a:t>НОЖ</a:t>
            </a:r>
          </a:p>
          <a:p>
            <a:r>
              <a:rPr lang="ru-RU" dirty="0" smtClean="0"/>
              <a:t>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19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ШАГ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2060848"/>
            <a:ext cx="4399781" cy="377559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РАЗ, ДВА, ТРИ-ЛЕПИ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7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ПЕЧЕНЬЕ ДЛЯ КУКЛЫ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2492897"/>
            <a:ext cx="4255765" cy="33435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2492896"/>
            <a:ext cx="3822192" cy="3633584"/>
          </a:xfrm>
        </p:spPr>
        <p:txBody>
          <a:bodyPr/>
          <a:lstStyle/>
          <a:p>
            <a:r>
              <a:rPr lang="ru-RU" dirty="0" smtClean="0"/>
              <a:t>УРА ПОЛУЧИЛОСЬ!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02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69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ЗНАКОМСТВО С ТЕСТОМ</vt:lpstr>
      <vt:lpstr>РЕЦЕПТ СОЛЕНОГО ТЕСТА</vt:lpstr>
      <vt:lpstr>ПЕРВЫЙ ШАГ</vt:lpstr>
      <vt:lpstr>ВТОРОЙ ШАГ</vt:lpstr>
      <vt:lpstr>ТРЕТИЙ ШАГ</vt:lpstr>
      <vt:lpstr>ЧЕТВЕРТЫЙ ШАГ</vt:lpstr>
      <vt:lpstr>ПЕЧЕНЬЕ ДЛЯ КУКЛЫ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2012-11-19T19:44:26Z</dcterms:created>
  <dcterms:modified xsi:type="dcterms:W3CDTF">2012-11-19T20:01:31Z</dcterms:modified>
</cp:coreProperties>
</file>