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8" r:id="rId3"/>
    <p:sldId id="263" r:id="rId4"/>
    <p:sldId id="260" r:id="rId5"/>
    <p:sldId id="261" r:id="rId6"/>
    <p:sldId id="264" r:id="rId7"/>
    <p:sldId id="265" r:id="rId8"/>
    <p:sldId id="266" r:id="rId9"/>
    <p:sldId id="267" r:id="rId10"/>
    <p:sldId id="270" r:id="rId11"/>
    <p:sldId id="269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FF66"/>
    <a:srgbClr val="008000"/>
    <a:srgbClr val="CCFF33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94628" autoAdjust="0"/>
  </p:normalViewPr>
  <p:slideViewPr>
    <p:cSldViewPr>
      <p:cViewPr varScale="1">
        <p:scale>
          <a:sx n="99" d="100"/>
          <a:sy n="99" d="100"/>
        </p:scale>
        <p:origin x="-240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6D6606-AB58-4A5C-8547-C21D9857538E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</dgm:pt>
    <dgm:pt modelId="{E22FA3DC-DAB9-42E8-BDCB-154CADD4AA19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Физиологический уровень адаптации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(надо привыкнуть)</a:t>
          </a:r>
        </a:p>
      </dgm:t>
    </dgm:pt>
    <dgm:pt modelId="{08D966D3-8BD0-41AD-9554-0FD1957139D7}" type="parTrans" cxnId="{9A5ED854-7B02-42F6-8019-D96C0B36CB7D}">
      <dgm:prSet/>
      <dgm:spPr/>
      <dgm:t>
        <a:bodyPr/>
        <a:lstStyle/>
        <a:p>
          <a:endParaRPr lang="ru-RU"/>
        </a:p>
      </dgm:t>
    </dgm:pt>
    <dgm:pt modelId="{038EBF01-EC38-4F87-91B9-F9CA0BBB433F}" type="sibTrans" cxnId="{9A5ED854-7B02-42F6-8019-D96C0B36CB7D}">
      <dgm:prSet/>
      <dgm:spPr/>
      <dgm:t>
        <a:bodyPr/>
        <a:lstStyle/>
        <a:p>
          <a:endParaRPr lang="ru-RU"/>
        </a:p>
      </dgm:t>
    </dgm:pt>
    <dgm:pt modelId="{D1D9EE93-9547-40C6-B342-C156B6F776F3}" type="asst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900" b="0" i="0" u="none" strike="noStrike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 </a:t>
          </a:r>
          <a:r>
            <a:rPr kumimoji="0" lang="ru-RU" sz="1800" b="0" i="0" u="none" strike="noStrike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К  новому режиму, ритму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 жизни, новым нагрузкам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(необходимости сидеть,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слушать, выполнять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команды)</a:t>
          </a:r>
        </a:p>
      </dgm:t>
    </dgm:pt>
    <dgm:pt modelId="{34155998-DCF3-459E-88C6-C278E2398CC5}" type="parTrans" cxnId="{A5A95CD9-00AA-45DC-BA10-23B5D23207E7}">
      <dgm:prSet/>
      <dgm:spPr/>
      <dgm:t>
        <a:bodyPr/>
        <a:lstStyle/>
        <a:p>
          <a:endParaRPr lang="ru-RU"/>
        </a:p>
      </dgm:t>
    </dgm:pt>
    <dgm:pt modelId="{73974BE9-29B3-4E1B-8C69-5AA6EF68B3E7}" type="sibTrans" cxnId="{A5A95CD9-00AA-45DC-BA10-23B5D23207E7}">
      <dgm:prSet/>
      <dgm:spPr/>
      <dgm:t>
        <a:bodyPr/>
        <a:lstStyle/>
        <a:p>
          <a:endParaRPr lang="ru-RU"/>
        </a:p>
      </dgm:t>
    </dgm:pt>
    <dgm:pt modelId="{239A8B67-4FF0-4740-9C76-243A2B0E7BC2}" type="asst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Необходимости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 самоограничений</a:t>
          </a:r>
        </a:p>
      </dgm:t>
    </dgm:pt>
    <dgm:pt modelId="{0ED3071C-91E8-4874-BABD-A61805F8479C}" type="parTrans" cxnId="{2156C971-1684-4756-8168-A1996F3DCCB0}">
      <dgm:prSet/>
      <dgm:spPr/>
      <dgm:t>
        <a:bodyPr/>
        <a:lstStyle/>
        <a:p>
          <a:endParaRPr lang="ru-RU"/>
        </a:p>
      </dgm:t>
    </dgm:pt>
    <dgm:pt modelId="{84A821D0-6A61-4FE5-B518-231D77D8B7FE}" type="sibTrans" cxnId="{2156C971-1684-4756-8168-A1996F3DCCB0}">
      <dgm:prSet/>
      <dgm:spPr/>
      <dgm:t>
        <a:bodyPr/>
        <a:lstStyle/>
        <a:p>
          <a:endParaRPr lang="ru-RU"/>
        </a:p>
      </dgm:t>
    </dgm:pt>
    <dgm:pt modelId="{D01B6DC7-4C19-4FE7-8C6D-69A1D6ED3053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Невозможности уединения</a:t>
          </a:r>
        </a:p>
      </dgm:t>
    </dgm:pt>
    <dgm:pt modelId="{7F45F87A-39D2-4B6C-98F3-9255988759FA}" type="parTrans" cxnId="{C0692B34-34B5-4BD2-9C35-AFBEC16A18BD}">
      <dgm:prSet/>
      <dgm:spPr/>
      <dgm:t>
        <a:bodyPr/>
        <a:lstStyle/>
        <a:p>
          <a:endParaRPr lang="ru-RU"/>
        </a:p>
      </dgm:t>
    </dgm:pt>
    <dgm:pt modelId="{31AE21F8-F117-4DBA-A926-6E38A24DF831}" type="sibTrans" cxnId="{C0692B34-34B5-4BD2-9C35-AFBEC16A18BD}">
      <dgm:prSet/>
      <dgm:spPr/>
      <dgm:t>
        <a:bodyPr/>
        <a:lstStyle/>
        <a:p>
          <a:endParaRPr lang="ru-RU"/>
        </a:p>
      </dgm:t>
    </dgm:pt>
    <dgm:pt modelId="{4256ABF6-A94A-4A07-9A29-B53946900AD9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Новой пищи, новым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помещениям,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освещенности, запахам</a:t>
          </a:r>
        </a:p>
      </dgm:t>
    </dgm:pt>
    <dgm:pt modelId="{10777C44-D1CB-4120-978D-39C840EA4AF9}" type="parTrans" cxnId="{92992C16-1781-43B1-A578-14FC2EDE21D3}">
      <dgm:prSet/>
      <dgm:spPr/>
      <dgm:t>
        <a:bodyPr/>
        <a:lstStyle/>
        <a:p>
          <a:endParaRPr lang="ru-RU"/>
        </a:p>
      </dgm:t>
    </dgm:pt>
    <dgm:pt modelId="{01986346-762C-4E69-897D-7D9AD22CE55A}" type="sibTrans" cxnId="{92992C16-1781-43B1-A578-14FC2EDE21D3}">
      <dgm:prSet/>
      <dgm:spPr/>
      <dgm:t>
        <a:bodyPr/>
        <a:lstStyle/>
        <a:p>
          <a:endParaRPr lang="ru-RU"/>
        </a:p>
      </dgm:t>
    </dgm:pt>
    <dgm:pt modelId="{3D6E10CB-B927-4FC3-851F-4C3AA9496DCF}" type="pres">
      <dgm:prSet presAssocID="{3D6D6606-AB58-4A5C-8547-C21D9857538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72F24DC-B06F-48CE-BEA5-9CDFB973C9AA}" type="pres">
      <dgm:prSet presAssocID="{E22FA3DC-DAB9-42E8-BDCB-154CADD4AA19}" presName="hierRoot1" presStyleCnt="0">
        <dgm:presLayoutVars>
          <dgm:hierBranch/>
        </dgm:presLayoutVars>
      </dgm:prSet>
      <dgm:spPr/>
    </dgm:pt>
    <dgm:pt modelId="{63340F94-CF07-4F1F-847E-822220057526}" type="pres">
      <dgm:prSet presAssocID="{E22FA3DC-DAB9-42E8-BDCB-154CADD4AA19}" presName="rootComposite1" presStyleCnt="0"/>
      <dgm:spPr/>
    </dgm:pt>
    <dgm:pt modelId="{921CEF4E-40EA-4CDF-82C9-FDFE00BF344F}" type="pres">
      <dgm:prSet presAssocID="{E22FA3DC-DAB9-42E8-BDCB-154CADD4AA19}" presName="rootText1" presStyleLbl="node0" presStyleIdx="0" presStyleCnt="1" custLinFactNeighborX="655" custLinFactNeighborY="-1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CC2FDF-2A5A-4D9C-A6BD-F0FF39C8FEA9}" type="pres">
      <dgm:prSet presAssocID="{E22FA3DC-DAB9-42E8-BDCB-154CADD4AA1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D4A233F-C34A-4C3A-A070-B10556848375}" type="pres">
      <dgm:prSet presAssocID="{E22FA3DC-DAB9-42E8-BDCB-154CADD4AA19}" presName="hierChild2" presStyleCnt="0"/>
      <dgm:spPr/>
    </dgm:pt>
    <dgm:pt modelId="{8A18D0F8-22AA-4996-9C47-30777514B0D3}" type="pres">
      <dgm:prSet presAssocID="{7F45F87A-39D2-4B6C-98F3-9255988759FA}" presName="Name35" presStyleLbl="parChTrans1D2" presStyleIdx="0" presStyleCnt="4"/>
      <dgm:spPr/>
      <dgm:t>
        <a:bodyPr/>
        <a:lstStyle/>
        <a:p>
          <a:endParaRPr lang="ru-RU"/>
        </a:p>
      </dgm:t>
    </dgm:pt>
    <dgm:pt modelId="{FCC3E659-5D65-4906-B040-C59F4898942D}" type="pres">
      <dgm:prSet presAssocID="{D01B6DC7-4C19-4FE7-8C6D-69A1D6ED3053}" presName="hierRoot2" presStyleCnt="0">
        <dgm:presLayoutVars>
          <dgm:hierBranch/>
        </dgm:presLayoutVars>
      </dgm:prSet>
      <dgm:spPr/>
    </dgm:pt>
    <dgm:pt modelId="{52ECC3C7-EDBA-429B-93BC-C0BB809C50CE}" type="pres">
      <dgm:prSet presAssocID="{D01B6DC7-4C19-4FE7-8C6D-69A1D6ED3053}" presName="rootComposite" presStyleCnt="0"/>
      <dgm:spPr/>
    </dgm:pt>
    <dgm:pt modelId="{AD4E82CB-DB9F-49A2-AB2D-4D7D62BB4781}" type="pres">
      <dgm:prSet presAssocID="{D01B6DC7-4C19-4FE7-8C6D-69A1D6ED3053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559A05-4771-4CB5-ABFF-AED16774811E}" type="pres">
      <dgm:prSet presAssocID="{D01B6DC7-4C19-4FE7-8C6D-69A1D6ED3053}" presName="rootConnector" presStyleLbl="node2" presStyleIdx="0" presStyleCnt="2"/>
      <dgm:spPr/>
      <dgm:t>
        <a:bodyPr/>
        <a:lstStyle/>
        <a:p>
          <a:endParaRPr lang="ru-RU"/>
        </a:p>
      </dgm:t>
    </dgm:pt>
    <dgm:pt modelId="{20972C58-1724-4DBC-852C-836230FB6A7F}" type="pres">
      <dgm:prSet presAssocID="{D01B6DC7-4C19-4FE7-8C6D-69A1D6ED3053}" presName="hierChild4" presStyleCnt="0"/>
      <dgm:spPr/>
    </dgm:pt>
    <dgm:pt modelId="{E5CD009A-77D1-4AAB-9E8F-49F4E3A667AE}" type="pres">
      <dgm:prSet presAssocID="{D01B6DC7-4C19-4FE7-8C6D-69A1D6ED3053}" presName="hierChild5" presStyleCnt="0"/>
      <dgm:spPr/>
    </dgm:pt>
    <dgm:pt modelId="{D2C846F7-FD43-458B-86EE-BCEF762C447E}" type="pres">
      <dgm:prSet presAssocID="{10777C44-D1CB-4120-978D-39C840EA4AF9}" presName="Name35" presStyleLbl="parChTrans1D2" presStyleIdx="1" presStyleCnt="4"/>
      <dgm:spPr/>
      <dgm:t>
        <a:bodyPr/>
        <a:lstStyle/>
        <a:p>
          <a:endParaRPr lang="ru-RU"/>
        </a:p>
      </dgm:t>
    </dgm:pt>
    <dgm:pt modelId="{BC89E5F8-0986-4ED1-94AC-6FE04D0844D6}" type="pres">
      <dgm:prSet presAssocID="{4256ABF6-A94A-4A07-9A29-B53946900AD9}" presName="hierRoot2" presStyleCnt="0">
        <dgm:presLayoutVars>
          <dgm:hierBranch/>
        </dgm:presLayoutVars>
      </dgm:prSet>
      <dgm:spPr/>
    </dgm:pt>
    <dgm:pt modelId="{FCF6A45F-3695-439F-8184-313DCABCBA59}" type="pres">
      <dgm:prSet presAssocID="{4256ABF6-A94A-4A07-9A29-B53946900AD9}" presName="rootComposite" presStyleCnt="0"/>
      <dgm:spPr/>
    </dgm:pt>
    <dgm:pt modelId="{BD26A8CC-7A9C-46D7-8795-0F754B405B35}" type="pres">
      <dgm:prSet presAssocID="{4256ABF6-A94A-4A07-9A29-B53946900AD9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63A55C-FC75-4B72-815A-2152C3DDA256}" type="pres">
      <dgm:prSet presAssocID="{4256ABF6-A94A-4A07-9A29-B53946900AD9}" presName="rootConnector" presStyleLbl="node2" presStyleIdx="1" presStyleCnt="2"/>
      <dgm:spPr/>
      <dgm:t>
        <a:bodyPr/>
        <a:lstStyle/>
        <a:p>
          <a:endParaRPr lang="ru-RU"/>
        </a:p>
      </dgm:t>
    </dgm:pt>
    <dgm:pt modelId="{10A4346E-12C8-4EA8-A814-2F37DB18B033}" type="pres">
      <dgm:prSet presAssocID="{4256ABF6-A94A-4A07-9A29-B53946900AD9}" presName="hierChild4" presStyleCnt="0"/>
      <dgm:spPr/>
    </dgm:pt>
    <dgm:pt modelId="{1EEA0ECD-6B64-4560-AF8E-A08DA0AFA69F}" type="pres">
      <dgm:prSet presAssocID="{4256ABF6-A94A-4A07-9A29-B53946900AD9}" presName="hierChild5" presStyleCnt="0"/>
      <dgm:spPr/>
    </dgm:pt>
    <dgm:pt modelId="{BE1C116D-75E1-4DE7-9D36-0A175C1E0C53}" type="pres">
      <dgm:prSet presAssocID="{E22FA3DC-DAB9-42E8-BDCB-154CADD4AA19}" presName="hierChild3" presStyleCnt="0"/>
      <dgm:spPr/>
    </dgm:pt>
    <dgm:pt modelId="{DBCA69F5-486E-416B-9A8F-ABFE19AD30D0}" type="pres">
      <dgm:prSet presAssocID="{34155998-DCF3-459E-88C6-C278E2398CC5}" presName="Name111" presStyleLbl="parChTrans1D2" presStyleIdx="2" presStyleCnt="4"/>
      <dgm:spPr/>
      <dgm:t>
        <a:bodyPr/>
        <a:lstStyle/>
        <a:p>
          <a:endParaRPr lang="ru-RU"/>
        </a:p>
      </dgm:t>
    </dgm:pt>
    <dgm:pt modelId="{20243A67-47AE-4C1C-B09B-E961412E5BD3}" type="pres">
      <dgm:prSet presAssocID="{D1D9EE93-9547-40C6-B342-C156B6F776F3}" presName="hierRoot3" presStyleCnt="0">
        <dgm:presLayoutVars>
          <dgm:hierBranch/>
        </dgm:presLayoutVars>
      </dgm:prSet>
      <dgm:spPr/>
    </dgm:pt>
    <dgm:pt modelId="{1EA136D4-C6FA-482D-81BE-9E62D4B55CAF}" type="pres">
      <dgm:prSet presAssocID="{D1D9EE93-9547-40C6-B342-C156B6F776F3}" presName="rootComposite3" presStyleCnt="0"/>
      <dgm:spPr/>
    </dgm:pt>
    <dgm:pt modelId="{AFAC1733-3768-4F4E-AC79-F356F17ADDD8}" type="pres">
      <dgm:prSet presAssocID="{D1D9EE93-9547-40C6-B342-C156B6F776F3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DF3623-74A6-4BE2-AE83-A26074A3B6E8}" type="pres">
      <dgm:prSet presAssocID="{D1D9EE93-9547-40C6-B342-C156B6F776F3}" presName="rootConnector3" presStyleLbl="asst1" presStyleIdx="0" presStyleCnt="2"/>
      <dgm:spPr/>
      <dgm:t>
        <a:bodyPr/>
        <a:lstStyle/>
        <a:p>
          <a:endParaRPr lang="ru-RU"/>
        </a:p>
      </dgm:t>
    </dgm:pt>
    <dgm:pt modelId="{2935E82F-2247-47F9-8EE5-05D12B8D12C0}" type="pres">
      <dgm:prSet presAssocID="{D1D9EE93-9547-40C6-B342-C156B6F776F3}" presName="hierChild6" presStyleCnt="0"/>
      <dgm:spPr/>
    </dgm:pt>
    <dgm:pt modelId="{B9CDDB9A-82E7-4BF8-B557-214E293678EC}" type="pres">
      <dgm:prSet presAssocID="{D1D9EE93-9547-40C6-B342-C156B6F776F3}" presName="hierChild7" presStyleCnt="0"/>
      <dgm:spPr/>
    </dgm:pt>
    <dgm:pt modelId="{56AA439B-F6CE-418A-A0C6-DBC51AAA2751}" type="pres">
      <dgm:prSet presAssocID="{0ED3071C-91E8-4874-BABD-A61805F8479C}" presName="Name111" presStyleLbl="parChTrans1D2" presStyleIdx="3" presStyleCnt="4"/>
      <dgm:spPr/>
      <dgm:t>
        <a:bodyPr/>
        <a:lstStyle/>
        <a:p>
          <a:endParaRPr lang="ru-RU"/>
        </a:p>
      </dgm:t>
    </dgm:pt>
    <dgm:pt modelId="{CECDBADC-9604-437E-9E29-ADCBC6B6B20D}" type="pres">
      <dgm:prSet presAssocID="{239A8B67-4FF0-4740-9C76-243A2B0E7BC2}" presName="hierRoot3" presStyleCnt="0">
        <dgm:presLayoutVars>
          <dgm:hierBranch/>
        </dgm:presLayoutVars>
      </dgm:prSet>
      <dgm:spPr/>
    </dgm:pt>
    <dgm:pt modelId="{BBFDD397-4FA3-4C36-B872-E4F150F0CC23}" type="pres">
      <dgm:prSet presAssocID="{239A8B67-4FF0-4740-9C76-243A2B0E7BC2}" presName="rootComposite3" presStyleCnt="0"/>
      <dgm:spPr/>
    </dgm:pt>
    <dgm:pt modelId="{723EF1EA-D387-42BF-BA2B-A1D6547090BE}" type="pres">
      <dgm:prSet presAssocID="{239A8B67-4FF0-4740-9C76-243A2B0E7BC2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52586E-1849-4C65-B124-D872ABC6410F}" type="pres">
      <dgm:prSet presAssocID="{239A8B67-4FF0-4740-9C76-243A2B0E7BC2}" presName="rootConnector3" presStyleLbl="asst1" presStyleIdx="1" presStyleCnt="2"/>
      <dgm:spPr/>
      <dgm:t>
        <a:bodyPr/>
        <a:lstStyle/>
        <a:p>
          <a:endParaRPr lang="ru-RU"/>
        </a:p>
      </dgm:t>
    </dgm:pt>
    <dgm:pt modelId="{17F20507-73C8-457C-A89B-0ACC671009F9}" type="pres">
      <dgm:prSet presAssocID="{239A8B67-4FF0-4740-9C76-243A2B0E7BC2}" presName="hierChild6" presStyleCnt="0"/>
      <dgm:spPr/>
    </dgm:pt>
    <dgm:pt modelId="{3FF7B55E-892F-4078-A20C-5C3C0A93906F}" type="pres">
      <dgm:prSet presAssocID="{239A8B67-4FF0-4740-9C76-243A2B0E7BC2}" presName="hierChild7" presStyleCnt="0"/>
      <dgm:spPr/>
    </dgm:pt>
  </dgm:ptLst>
  <dgm:cxnLst>
    <dgm:cxn modelId="{C0692B34-34B5-4BD2-9C35-AFBEC16A18BD}" srcId="{E22FA3DC-DAB9-42E8-BDCB-154CADD4AA19}" destId="{D01B6DC7-4C19-4FE7-8C6D-69A1D6ED3053}" srcOrd="2" destOrd="0" parTransId="{7F45F87A-39D2-4B6C-98F3-9255988759FA}" sibTransId="{31AE21F8-F117-4DBA-A926-6E38A24DF831}"/>
    <dgm:cxn modelId="{2AC69247-2C75-4A38-B2E8-BD93BFCB6E64}" type="presOf" srcId="{4256ABF6-A94A-4A07-9A29-B53946900AD9}" destId="{BD26A8CC-7A9C-46D7-8795-0F754B405B35}" srcOrd="0" destOrd="0" presId="urn:microsoft.com/office/officeart/2005/8/layout/orgChart1"/>
    <dgm:cxn modelId="{A68E823E-3478-4E76-900F-CAE8DBCFFAF7}" type="presOf" srcId="{4256ABF6-A94A-4A07-9A29-B53946900AD9}" destId="{7263A55C-FC75-4B72-815A-2152C3DDA256}" srcOrd="1" destOrd="0" presId="urn:microsoft.com/office/officeart/2005/8/layout/orgChart1"/>
    <dgm:cxn modelId="{3345DC25-B727-4B2D-A046-FD4D57AC88C1}" type="presOf" srcId="{34155998-DCF3-459E-88C6-C278E2398CC5}" destId="{DBCA69F5-486E-416B-9A8F-ABFE19AD30D0}" srcOrd="0" destOrd="0" presId="urn:microsoft.com/office/officeart/2005/8/layout/orgChart1"/>
    <dgm:cxn modelId="{10F95A59-D76A-463B-A76C-B5064B938E07}" type="presOf" srcId="{D01B6DC7-4C19-4FE7-8C6D-69A1D6ED3053}" destId="{3C559A05-4771-4CB5-ABFF-AED16774811E}" srcOrd="1" destOrd="0" presId="urn:microsoft.com/office/officeart/2005/8/layout/orgChart1"/>
    <dgm:cxn modelId="{365AEAC7-EA55-45A0-81EC-E081021724DB}" type="presOf" srcId="{E22FA3DC-DAB9-42E8-BDCB-154CADD4AA19}" destId="{921CEF4E-40EA-4CDF-82C9-FDFE00BF344F}" srcOrd="0" destOrd="0" presId="urn:microsoft.com/office/officeart/2005/8/layout/orgChart1"/>
    <dgm:cxn modelId="{02181BB2-0577-4178-B8EB-4DC7209B716A}" type="presOf" srcId="{D01B6DC7-4C19-4FE7-8C6D-69A1D6ED3053}" destId="{AD4E82CB-DB9F-49A2-AB2D-4D7D62BB4781}" srcOrd="0" destOrd="0" presId="urn:microsoft.com/office/officeart/2005/8/layout/orgChart1"/>
    <dgm:cxn modelId="{2CAD4A69-8199-495A-B9F8-58197ACC1418}" type="presOf" srcId="{7F45F87A-39D2-4B6C-98F3-9255988759FA}" destId="{8A18D0F8-22AA-4996-9C47-30777514B0D3}" srcOrd="0" destOrd="0" presId="urn:microsoft.com/office/officeart/2005/8/layout/orgChart1"/>
    <dgm:cxn modelId="{A1783D02-5BBB-4AF6-B76A-AD5994AD5629}" type="presOf" srcId="{3D6D6606-AB58-4A5C-8547-C21D9857538E}" destId="{3D6E10CB-B927-4FC3-851F-4C3AA9496DCF}" srcOrd="0" destOrd="0" presId="urn:microsoft.com/office/officeart/2005/8/layout/orgChart1"/>
    <dgm:cxn modelId="{92992C16-1781-43B1-A578-14FC2EDE21D3}" srcId="{E22FA3DC-DAB9-42E8-BDCB-154CADD4AA19}" destId="{4256ABF6-A94A-4A07-9A29-B53946900AD9}" srcOrd="3" destOrd="0" parTransId="{10777C44-D1CB-4120-978D-39C840EA4AF9}" sibTransId="{01986346-762C-4E69-897D-7D9AD22CE55A}"/>
    <dgm:cxn modelId="{A5A95CD9-00AA-45DC-BA10-23B5D23207E7}" srcId="{E22FA3DC-DAB9-42E8-BDCB-154CADD4AA19}" destId="{D1D9EE93-9547-40C6-B342-C156B6F776F3}" srcOrd="0" destOrd="0" parTransId="{34155998-DCF3-459E-88C6-C278E2398CC5}" sibTransId="{73974BE9-29B3-4E1B-8C69-5AA6EF68B3E7}"/>
    <dgm:cxn modelId="{907FB595-CB70-48D3-92A4-BD626743C7DB}" type="presOf" srcId="{239A8B67-4FF0-4740-9C76-243A2B0E7BC2}" destId="{A052586E-1849-4C65-B124-D872ABC6410F}" srcOrd="1" destOrd="0" presId="urn:microsoft.com/office/officeart/2005/8/layout/orgChart1"/>
    <dgm:cxn modelId="{6B4C40A8-FCAD-4B87-BE7A-CB850193CEE5}" type="presOf" srcId="{E22FA3DC-DAB9-42E8-BDCB-154CADD4AA19}" destId="{F5CC2FDF-2A5A-4D9C-A6BD-F0FF39C8FEA9}" srcOrd="1" destOrd="0" presId="urn:microsoft.com/office/officeart/2005/8/layout/orgChart1"/>
    <dgm:cxn modelId="{9A5ED854-7B02-42F6-8019-D96C0B36CB7D}" srcId="{3D6D6606-AB58-4A5C-8547-C21D9857538E}" destId="{E22FA3DC-DAB9-42E8-BDCB-154CADD4AA19}" srcOrd="0" destOrd="0" parTransId="{08D966D3-8BD0-41AD-9554-0FD1957139D7}" sibTransId="{038EBF01-EC38-4F87-91B9-F9CA0BBB433F}"/>
    <dgm:cxn modelId="{0483622F-01F9-4223-9676-B0190A36205A}" type="presOf" srcId="{239A8B67-4FF0-4740-9C76-243A2B0E7BC2}" destId="{723EF1EA-D387-42BF-BA2B-A1D6547090BE}" srcOrd="0" destOrd="0" presId="urn:microsoft.com/office/officeart/2005/8/layout/orgChart1"/>
    <dgm:cxn modelId="{21464818-FC50-4F55-BC1A-5BB36C8641A3}" type="presOf" srcId="{D1D9EE93-9547-40C6-B342-C156B6F776F3}" destId="{AFAC1733-3768-4F4E-AC79-F356F17ADDD8}" srcOrd="0" destOrd="0" presId="urn:microsoft.com/office/officeart/2005/8/layout/orgChart1"/>
    <dgm:cxn modelId="{14DADC93-01ED-4B19-9C8C-2BAC6C017F26}" type="presOf" srcId="{0ED3071C-91E8-4874-BABD-A61805F8479C}" destId="{56AA439B-F6CE-418A-A0C6-DBC51AAA2751}" srcOrd="0" destOrd="0" presId="urn:microsoft.com/office/officeart/2005/8/layout/orgChart1"/>
    <dgm:cxn modelId="{31588073-851F-419D-B591-6BE3CB637B00}" type="presOf" srcId="{D1D9EE93-9547-40C6-B342-C156B6F776F3}" destId="{53DF3623-74A6-4BE2-AE83-A26074A3B6E8}" srcOrd="1" destOrd="0" presId="urn:microsoft.com/office/officeart/2005/8/layout/orgChart1"/>
    <dgm:cxn modelId="{1CF36CA7-E4ED-4EDF-A925-631C0976FF16}" type="presOf" srcId="{10777C44-D1CB-4120-978D-39C840EA4AF9}" destId="{D2C846F7-FD43-458B-86EE-BCEF762C447E}" srcOrd="0" destOrd="0" presId="urn:microsoft.com/office/officeart/2005/8/layout/orgChart1"/>
    <dgm:cxn modelId="{2156C971-1684-4756-8168-A1996F3DCCB0}" srcId="{E22FA3DC-DAB9-42E8-BDCB-154CADD4AA19}" destId="{239A8B67-4FF0-4740-9C76-243A2B0E7BC2}" srcOrd="1" destOrd="0" parTransId="{0ED3071C-91E8-4874-BABD-A61805F8479C}" sibTransId="{84A821D0-6A61-4FE5-B518-231D77D8B7FE}"/>
    <dgm:cxn modelId="{F89E7781-3207-4929-B2EF-F1221024B294}" type="presParOf" srcId="{3D6E10CB-B927-4FC3-851F-4C3AA9496DCF}" destId="{172F24DC-B06F-48CE-BEA5-9CDFB973C9AA}" srcOrd="0" destOrd="0" presId="urn:microsoft.com/office/officeart/2005/8/layout/orgChart1"/>
    <dgm:cxn modelId="{FCB9A87D-E243-4371-8519-895A37EBF53F}" type="presParOf" srcId="{172F24DC-B06F-48CE-BEA5-9CDFB973C9AA}" destId="{63340F94-CF07-4F1F-847E-822220057526}" srcOrd="0" destOrd="0" presId="urn:microsoft.com/office/officeart/2005/8/layout/orgChart1"/>
    <dgm:cxn modelId="{A38B89A4-2982-49FF-9757-4A4435B38386}" type="presParOf" srcId="{63340F94-CF07-4F1F-847E-822220057526}" destId="{921CEF4E-40EA-4CDF-82C9-FDFE00BF344F}" srcOrd="0" destOrd="0" presId="urn:microsoft.com/office/officeart/2005/8/layout/orgChart1"/>
    <dgm:cxn modelId="{3A3A6A92-06DE-4934-98EA-00E4951AD310}" type="presParOf" srcId="{63340F94-CF07-4F1F-847E-822220057526}" destId="{F5CC2FDF-2A5A-4D9C-A6BD-F0FF39C8FEA9}" srcOrd="1" destOrd="0" presId="urn:microsoft.com/office/officeart/2005/8/layout/orgChart1"/>
    <dgm:cxn modelId="{7C251DEE-59E4-496A-BEF5-C24334749883}" type="presParOf" srcId="{172F24DC-B06F-48CE-BEA5-9CDFB973C9AA}" destId="{6D4A233F-C34A-4C3A-A070-B10556848375}" srcOrd="1" destOrd="0" presId="urn:microsoft.com/office/officeart/2005/8/layout/orgChart1"/>
    <dgm:cxn modelId="{190E7685-28CD-4595-9895-7A3B54D3D486}" type="presParOf" srcId="{6D4A233F-C34A-4C3A-A070-B10556848375}" destId="{8A18D0F8-22AA-4996-9C47-30777514B0D3}" srcOrd="0" destOrd="0" presId="urn:microsoft.com/office/officeart/2005/8/layout/orgChart1"/>
    <dgm:cxn modelId="{B11194FC-4571-4F7E-A536-051790D5ED35}" type="presParOf" srcId="{6D4A233F-C34A-4C3A-A070-B10556848375}" destId="{FCC3E659-5D65-4906-B040-C59F4898942D}" srcOrd="1" destOrd="0" presId="urn:microsoft.com/office/officeart/2005/8/layout/orgChart1"/>
    <dgm:cxn modelId="{F8A96ADA-01B1-4C56-A0D9-8C307CA4F1E3}" type="presParOf" srcId="{FCC3E659-5D65-4906-B040-C59F4898942D}" destId="{52ECC3C7-EDBA-429B-93BC-C0BB809C50CE}" srcOrd="0" destOrd="0" presId="urn:microsoft.com/office/officeart/2005/8/layout/orgChart1"/>
    <dgm:cxn modelId="{17B68E14-0E5C-4137-B2AD-161211765937}" type="presParOf" srcId="{52ECC3C7-EDBA-429B-93BC-C0BB809C50CE}" destId="{AD4E82CB-DB9F-49A2-AB2D-4D7D62BB4781}" srcOrd="0" destOrd="0" presId="urn:microsoft.com/office/officeart/2005/8/layout/orgChart1"/>
    <dgm:cxn modelId="{EB2621DF-4A7E-4776-99CD-72BD2ECBCA6B}" type="presParOf" srcId="{52ECC3C7-EDBA-429B-93BC-C0BB809C50CE}" destId="{3C559A05-4771-4CB5-ABFF-AED16774811E}" srcOrd="1" destOrd="0" presId="urn:microsoft.com/office/officeart/2005/8/layout/orgChart1"/>
    <dgm:cxn modelId="{C35324D1-AD3E-4539-85C2-A9CC9DF8BDF4}" type="presParOf" srcId="{FCC3E659-5D65-4906-B040-C59F4898942D}" destId="{20972C58-1724-4DBC-852C-836230FB6A7F}" srcOrd="1" destOrd="0" presId="urn:microsoft.com/office/officeart/2005/8/layout/orgChart1"/>
    <dgm:cxn modelId="{B8E98A4D-8609-4EDF-A55B-2BAF5805FC1B}" type="presParOf" srcId="{FCC3E659-5D65-4906-B040-C59F4898942D}" destId="{E5CD009A-77D1-4AAB-9E8F-49F4E3A667AE}" srcOrd="2" destOrd="0" presId="urn:microsoft.com/office/officeart/2005/8/layout/orgChart1"/>
    <dgm:cxn modelId="{1AED8C68-272F-40EC-A45D-1B2865F014A8}" type="presParOf" srcId="{6D4A233F-C34A-4C3A-A070-B10556848375}" destId="{D2C846F7-FD43-458B-86EE-BCEF762C447E}" srcOrd="2" destOrd="0" presId="urn:microsoft.com/office/officeart/2005/8/layout/orgChart1"/>
    <dgm:cxn modelId="{119D44FF-94F2-4FD9-A872-A3687B422DCC}" type="presParOf" srcId="{6D4A233F-C34A-4C3A-A070-B10556848375}" destId="{BC89E5F8-0986-4ED1-94AC-6FE04D0844D6}" srcOrd="3" destOrd="0" presId="urn:microsoft.com/office/officeart/2005/8/layout/orgChart1"/>
    <dgm:cxn modelId="{61FB87F1-8AFB-4227-AC7C-29292BFFF6EC}" type="presParOf" srcId="{BC89E5F8-0986-4ED1-94AC-6FE04D0844D6}" destId="{FCF6A45F-3695-439F-8184-313DCABCBA59}" srcOrd="0" destOrd="0" presId="urn:microsoft.com/office/officeart/2005/8/layout/orgChart1"/>
    <dgm:cxn modelId="{29A5244F-F312-4574-858B-0B7CEA0CDDB2}" type="presParOf" srcId="{FCF6A45F-3695-439F-8184-313DCABCBA59}" destId="{BD26A8CC-7A9C-46D7-8795-0F754B405B35}" srcOrd="0" destOrd="0" presId="urn:microsoft.com/office/officeart/2005/8/layout/orgChart1"/>
    <dgm:cxn modelId="{C9665AD9-8B07-4990-B12F-80286E3C6D0E}" type="presParOf" srcId="{FCF6A45F-3695-439F-8184-313DCABCBA59}" destId="{7263A55C-FC75-4B72-815A-2152C3DDA256}" srcOrd="1" destOrd="0" presId="urn:microsoft.com/office/officeart/2005/8/layout/orgChart1"/>
    <dgm:cxn modelId="{13EFA4B1-7A09-4F94-A7DC-063C61CD0C3F}" type="presParOf" srcId="{BC89E5F8-0986-4ED1-94AC-6FE04D0844D6}" destId="{10A4346E-12C8-4EA8-A814-2F37DB18B033}" srcOrd="1" destOrd="0" presId="urn:microsoft.com/office/officeart/2005/8/layout/orgChart1"/>
    <dgm:cxn modelId="{004E6022-5D0C-44A3-BCBC-347F56CD45A4}" type="presParOf" srcId="{BC89E5F8-0986-4ED1-94AC-6FE04D0844D6}" destId="{1EEA0ECD-6B64-4560-AF8E-A08DA0AFA69F}" srcOrd="2" destOrd="0" presId="urn:microsoft.com/office/officeart/2005/8/layout/orgChart1"/>
    <dgm:cxn modelId="{3B852A54-BB90-47E0-81FA-EADC51DD826A}" type="presParOf" srcId="{172F24DC-B06F-48CE-BEA5-9CDFB973C9AA}" destId="{BE1C116D-75E1-4DE7-9D36-0A175C1E0C53}" srcOrd="2" destOrd="0" presId="urn:microsoft.com/office/officeart/2005/8/layout/orgChart1"/>
    <dgm:cxn modelId="{25F80264-F2ED-44C0-91F2-10C233278B0E}" type="presParOf" srcId="{BE1C116D-75E1-4DE7-9D36-0A175C1E0C53}" destId="{DBCA69F5-486E-416B-9A8F-ABFE19AD30D0}" srcOrd="0" destOrd="0" presId="urn:microsoft.com/office/officeart/2005/8/layout/orgChart1"/>
    <dgm:cxn modelId="{5E256DB7-E40A-4DD6-A432-5E53F8176231}" type="presParOf" srcId="{BE1C116D-75E1-4DE7-9D36-0A175C1E0C53}" destId="{20243A67-47AE-4C1C-B09B-E961412E5BD3}" srcOrd="1" destOrd="0" presId="urn:microsoft.com/office/officeart/2005/8/layout/orgChart1"/>
    <dgm:cxn modelId="{370DBB04-318B-4CB3-88B8-BB4A5CA750E5}" type="presParOf" srcId="{20243A67-47AE-4C1C-B09B-E961412E5BD3}" destId="{1EA136D4-C6FA-482D-81BE-9E62D4B55CAF}" srcOrd="0" destOrd="0" presId="urn:microsoft.com/office/officeart/2005/8/layout/orgChart1"/>
    <dgm:cxn modelId="{1FE6CF56-74B2-4A84-9F16-59E3039FBE6D}" type="presParOf" srcId="{1EA136D4-C6FA-482D-81BE-9E62D4B55CAF}" destId="{AFAC1733-3768-4F4E-AC79-F356F17ADDD8}" srcOrd="0" destOrd="0" presId="urn:microsoft.com/office/officeart/2005/8/layout/orgChart1"/>
    <dgm:cxn modelId="{FF245E9E-94EB-4C6B-A8BC-EED86C6BB9EF}" type="presParOf" srcId="{1EA136D4-C6FA-482D-81BE-9E62D4B55CAF}" destId="{53DF3623-74A6-4BE2-AE83-A26074A3B6E8}" srcOrd="1" destOrd="0" presId="urn:microsoft.com/office/officeart/2005/8/layout/orgChart1"/>
    <dgm:cxn modelId="{CE4BDBA1-E17C-4CDF-B0C1-1295527D12DC}" type="presParOf" srcId="{20243A67-47AE-4C1C-B09B-E961412E5BD3}" destId="{2935E82F-2247-47F9-8EE5-05D12B8D12C0}" srcOrd="1" destOrd="0" presId="urn:microsoft.com/office/officeart/2005/8/layout/orgChart1"/>
    <dgm:cxn modelId="{04740121-2FE1-4B45-A7B3-2005E073F9EA}" type="presParOf" srcId="{20243A67-47AE-4C1C-B09B-E961412E5BD3}" destId="{B9CDDB9A-82E7-4BF8-B557-214E293678EC}" srcOrd="2" destOrd="0" presId="urn:microsoft.com/office/officeart/2005/8/layout/orgChart1"/>
    <dgm:cxn modelId="{9F82532F-2A61-489D-A683-BD5276D4ABAB}" type="presParOf" srcId="{BE1C116D-75E1-4DE7-9D36-0A175C1E0C53}" destId="{56AA439B-F6CE-418A-A0C6-DBC51AAA2751}" srcOrd="2" destOrd="0" presId="urn:microsoft.com/office/officeart/2005/8/layout/orgChart1"/>
    <dgm:cxn modelId="{BFB4D63C-A8B2-4056-A533-DE1245E35361}" type="presParOf" srcId="{BE1C116D-75E1-4DE7-9D36-0A175C1E0C53}" destId="{CECDBADC-9604-437E-9E29-ADCBC6B6B20D}" srcOrd="3" destOrd="0" presId="urn:microsoft.com/office/officeart/2005/8/layout/orgChart1"/>
    <dgm:cxn modelId="{E2887151-D5BB-4911-A429-7533F8951641}" type="presParOf" srcId="{CECDBADC-9604-437E-9E29-ADCBC6B6B20D}" destId="{BBFDD397-4FA3-4C36-B872-E4F150F0CC23}" srcOrd="0" destOrd="0" presId="urn:microsoft.com/office/officeart/2005/8/layout/orgChart1"/>
    <dgm:cxn modelId="{7C7A1838-5A12-4267-A2BB-F60B78161EDC}" type="presParOf" srcId="{BBFDD397-4FA3-4C36-B872-E4F150F0CC23}" destId="{723EF1EA-D387-42BF-BA2B-A1D6547090BE}" srcOrd="0" destOrd="0" presId="urn:microsoft.com/office/officeart/2005/8/layout/orgChart1"/>
    <dgm:cxn modelId="{5C192E26-DA21-4DF9-B9A3-40581E751CB2}" type="presParOf" srcId="{BBFDD397-4FA3-4C36-B872-E4F150F0CC23}" destId="{A052586E-1849-4C65-B124-D872ABC6410F}" srcOrd="1" destOrd="0" presId="urn:microsoft.com/office/officeart/2005/8/layout/orgChart1"/>
    <dgm:cxn modelId="{B47F4306-CC57-40E9-AEB2-B46E84E02938}" type="presParOf" srcId="{CECDBADC-9604-437E-9E29-ADCBC6B6B20D}" destId="{17F20507-73C8-457C-A89B-0ACC671009F9}" srcOrd="1" destOrd="0" presId="urn:microsoft.com/office/officeart/2005/8/layout/orgChart1"/>
    <dgm:cxn modelId="{CC8AC2D2-74D7-420B-AD8B-8D71BA1D6F64}" type="presParOf" srcId="{CECDBADC-9604-437E-9E29-ADCBC6B6B20D}" destId="{3FF7B55E-892F-4078-A20C-5C3C0A9390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411146-3B06-463D-B491-3AC79B719A53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</dgm:pt>
    <dgm:pt modelId="{DC55B696-7E2D-4D5E-A57D-BED9F8738E71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Психологический уровень адаптации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(предстоит привыкнуть)</a:t>
          </a:r>
        </a:p>
      </dgm:t>
    </dgm:pt>
    <dgm:pt modelId="{88A438CD-F78F-422B-BC86-7E62B35C7E4C}" type="parTrans" cxnId="{5B3C211A-2BB3-47FD-AF61-CB9F51713869}">
      <dgm:prSet/>
      <dgm:spPr/>
      <dgm:t>
        <a:bodyPr/>
        <a:lstStyle/>
        <a:p>
          <a:endParaRPr lang="ru-RU"/>
        </a:p>
      </dgm:t>
    </dgm:pt>
    <dgm:pt modelId="{6417D66D-6622-4C84-8FB7-EF4AC85B75F2}" type="sibTrans" cxnId="{5B3C211A-2BB3-47FD-AF61-CB9F51713869}">
      <dgm:prSet/>
      <dgm:spPr/>
      <dgm:t>
        <a:bodyPr/>
        <a:lstStyle/>
        <a:p>
          <a:endParaRPr lang="ru-RU"/>
        </a:p>
      </dgm:t>
    </dgm:pt>
    <dgm:pt modelId="{98877249-9871-4C34-B19B-0F5C8716A7C6}" type="asst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К отсутствию значимого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 взрослого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( мамы, папы…)</a:t>
          </a:r>
        </a:p>
      </dgm:t>
    </dgm:pt>
    <dgm:pt modelId="{C2109162-585E-4481-AEF1-225A17CF3A9D}" type="parTrans" cxnId="{8E7CAA98-06BF-4A7A-B123-72F1D3997FF1}">
      <dgm:prSet/>
      <dgm:spPr/>
      <dgm:t>
        <a:bodyPr/>
        <a:lstStyle/>
        <a:p>
          <a:endParaRPr lang="ru-RU"/>
        </a:p>
      </dgm:t>
    </dgm:pt>
    <dgm:pt modelId="{906FBCD2-BB65-4527-B728-3F33FB10309D}" type="sibTrans" cxnId="{8E7CAA98-06BF-4A7A-B123-72F1D3997FF1}">
      <dgm:prSet/>
      <dgm:spPr/>
      <dgm:t>
        <a:bodyPr/>
        <a:lstStyle/>
        <a:p>
          <a:endParaRPr lang="ru-RU"/>
        </a:p>
      </dgm:t>
    </dgm:pt>
    <dgm:pt modelId="{96102005-B703-4EBC-9C95-FDC427FA4B98}" type="asst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Необходимости в одиночку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справляться со своими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проблемами</a:t>
          </a:r>
        </a:p>
      </dgm:t>
    </dgm:pt>
    <dgm:pt modelId="{F8AE4E12-E740-4F32-A93A-326A96E15FF5}" type="parTrans" cxnId="{AB14A0E5-A2B0-427D-A5DC-E6645CAF67DC}">
      <dgm:prSet/>
      <dgm:spPr/>
      <dgm:t>
        <a:bodyPr/>
        <a:lstStyle/>
        <a:p>
          <a:endParaRPr lang="ru-RU"/>
        </a:p>
      </dgm:t>
    </dgm:pt>
    <dgm:pt modelId="{0A6BD279-B2CE-4799-98DA-AF895FC43482}" type="sibTrans" cxnId="{AB14A0E5-A2B0-427D-A5DC-E6645CAF67DC}">
      <dgm:prSet/>
      <dgm:spPr/>
      <dgm:t>
        <a:bodyPr/>
        <a:lstStyle/>
        <a:p>
          <a:endParaRPr lang="ru-RU"/>
        </a:p>
      </dgm:t>
    </dgm:pt>
    <dgm:pt modelId="{EDC0D7EA-FED5-4B03-A6B2-75FF144D216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Большому количеству новых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людей и необходимости с ними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 взаимодействовать</a:t>
          </a:r>
        </a:p>
      </dgm:t>
    </dgm:pt>
    <dgm:pt modelId="{656191A1-E8D7-4DC5-A63B-95DDA41490DF}" type="parTrans" cxnId="{7615483B-9B91-4106-ADA9-4E6AA582EF4E}">
      <dgm:prSet/>
      <dgm:spPr/>
      <dgm:t>
        <a:bodyPr/>
        <a:lstStyle/>
        <a:p>
          <a:endParaRPr lang="ru-RU"/>
        </a:p>
      </dgm:t>
    </dgm:pt>
    <dgm:pt modelId="{6BE80A85-CA3A-4732-BE08-3179E6584D46}" type="sibTrans" cxnId="{7615483B-9B91-4106-ADA9-4E6AA582EF4E}">
      <dgm:prSet/>
      <dgm:spPr/>
      <dgm:t>
        <a:bodyPr/>
        <a:lstStyle/>
        <a:p>
          <a:endParaRPr lang="ru-RU"/>
        </a:p>
      </dgm:t>
    </dgm:pt>
    <dgm:pt modelId="{2F0B28B0-0B6B-4D1B-83DC-CB21ACEF97F2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Необходимости отстаивать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свое личное пространство</a:t>
          </a:r>
        </a:p>
      </dgm:t>
    </dgm:pt>
    <dgm:pt modelId="{87A46954-CCCA-4413-9ACB-1B36E23DA4D8}" type="parTrans" cxnId="{9FBC703E-E59B-4A17-B7FC-A6890FD76FC4}">
      <dgm:prSet/>
      <dgm:spPr/>
      <dgm:t>
        <a:bodyPr/>
        <a:lstStyle/>
        <a:p>
          <a:endParaRPr lang="ru-RU"/>
        </a:p>
      </dgm:t>
    </dgm:pt>
    <dgm:pt modelId="{28B80F4B-C7B9-46B6-9FC8-7878B369D638}" type="sibTrans" cxnId="{9FBC703E-E59B-4A17-B7FC-A6890FD76FC4}">
      <dgm:prSet/>
      <dgm:spPr/>
      <dgm:t>
        <a:bodyPr/>
        <a:lstStyle/>
        <a:p>
          <a:endParaRPr lang="ru-RU"/>
        </a:p>
      </dgm:t>
    </dgm:pt>
    <dgm:pt modelId="{F6532C65-5A25-4A83-BBB9-D484BFC49B09}" type="pres">
      <dgm:prSet presAssocID="{D5411146-3B06-463D-B491-3AC79B719A5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25DB194-F5F5-4C8C-8782-5655658CED9D}" type="pres">
      <dgm:prSet presAssocID="{DC55B696-7E2D-4D5E-A57D-BED9F8738E71}" presName="hierRoot1" presStyleCnt="0">
        <dgm:presLayoutVars>
          <dgm:hierBranch/>
        </dgm:presLayoutVars>
      </dgm:prSet>
      <dgm:spPr/>
    </dgm:pt>
    <dgm:pt modelId="{0596E457-4C16-4C5B-8B98-0804534E90E9}" type="pres">
      <dgm:prSet presAssocID="{DC55B696-7E2D-4D5E-A57D-BED9F8738E71}" presName="rootComposite1" presStyleCnt="0"/>
      <dgm:spPr/>
    </dgm:pt>
    <dgm:pt modelId="{ECD1F511-51C8-462E-8058-AEA18FF02B99}" type="pres">
      <dgm:prSet presAssocID="{DC55B696-7E2D-4D5E-A57D-BED9F8738E7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6CC8B9-C1B7-4D83-9D0B-B3B66B185C74}" type="pres">
      <dgm:prSet presAssocID="{DC55B696-7E2D-4D5E-A57D-BED9F8738E7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D05CBF5C-D0CD-4E86-BC21-BAC739380ADF}" type="pres">
      <dgm:prSet presAssocID="{DC55B696-7E2D-4D5E-A57D-BED9F8738E71}" presName="hierChild2" presStyleCnt="0"/>
      <dgm:spPr/>
    </dgm:pt>
    <dgm:pt modelId="{FBE9B6F4-AB1C-4DEF-A116-0CA0CA6E938A}" type="pres">
      <dgm:prSet presAssocID="{656191A1-E8D7-4DC5-A63B-95DDA41490DF}" presName="Name35" presStyleLbl="parChTrans1D2" presStyleIdx="0" presStyleCnt="4"/>
      <dgm:spPr/>
      <dgm:t>
        <a:bodyPr/>
        <a:lstStyle/>
        <a:p>
          <a:endParaRPr lang="ru-RU"/>
        </a:p>
      </dgm:t>
    </dgm:pt>
    <dgm:pt modelId="{A8134E7C-D9ED-48FE-AB13-607BB4835FA7}" type="pres">
      <dgm:prSet presAssocID="{EDC0D7EA-FED5-4B03-A6B2-75FF144D2160}" presName="hierRoot2" presStyleCnt="0">
        <dgm:presLayoutVars>
          <dgm:hierBranch/>
        </dgm:presLayoutVars>
      </dgm:prSet>
      <dgm:spPr/>
    </dgm:pt>
    <dgm:pt modelId="{E1652977-16DD-40D6-938E-C95F8624925A}" type="pres">
      <dgm:prSet presAssocID="{EDC0D7EA-FED5-4B03-A6B2-75FF144D2160}" presName="rootComposite" presStyleCnt="0"/>
      <dgm:spPr/>
    </dgm:pt>
    <dgm:pt modelId="{791BEB9C-DA6F-449D-9B6F-04760907C8C7}" type="pres">
      <dgm:prSet presAssocID="{EDC0D7EA-FED5-4B03-A6B2-75FF144D2160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9CECA32-AA51-4CA1-B320-F62E7F67A864}" type="pres">
      <dgm:prSet presAssocID="{EDC0D7EA-FED5-4B03-A6B2-75FF144D2160}" presName="rootConnector" presStyleLbl="node2" presStyleIdx="0" presStyleCnt="2"/>
      <dgm:spPr/>
      <dgm:t>
        <a:bodyPr/>
        <a:lstStyle/>
        <a:p>
          <a:endParaRPr lang="ru-RU"/>
        </a:p>
      </dgm:t>
    </dgm:pt>
    <dgm:pt modelId="{390826EC-8918-41CA-B9FD-096C4204275D}" type="pres">
      <dgm:prSet presAssocID="{EDC0D7EA-FED5-4B03-A6B2-75FF144D2160}" presName="hierChild4" presStyleCnt="0"/>
      <dgm:spPr/>
    </dgm:pt>
    <dgm:pt modelId="{3EC04F4E-08C6-4C11-8203-0D7B4D159C82}" type="pres">
      <dgm:prSet presAssocID="{EDC0D7EA-FED5-4B03-A6B2-75FF144D2160}" presName="hierChild5" presStyleCnt="0"/>
      <dgm:spPr/>
    </dgm:pt>
    <dgm:pt modelId="{90BC2BE0-071A-4FB0-AAB1-FEDF62DE5456}" type="pres">
      <dgm:prSet presAssocID="{87A46954-CCCA-4413-9ACB-1B36E23DA4D8}" presName="Name35" presStyleLbl="parChTrans1D2" presStyleIdx="1" presStyleCnt="4"/>
      <dgm:spPr/>
      <dgm:t>
        <a:bodyPr/>
        <a:lstStyle/>
        <a:p>
          <a:endParaRPr lang="ru-RU"/>
        </a:p>
      </dgm:t>
    </dgm:pt>
    <dgm:pt modelId="{89C54F78-F804-4658-937C-8E4AEAC47D1E}" type="pres">
      <dgm:prSet presAssocID="{2F0B28B0-0B6B-4D1B-83DC-CB21ACEF97F2}" presName="hierRoot2" presStyleCnt="0">
        <dgm:presLayoutVars>
          <dgm:hierBranch/>
        </dgm:presLayoutVars>
      </dgm:prSet>
      <dgm:spPr/>
    </dgm:pt>
    <dgm:pt modelId="{B0879980-BE65-4FB2-A0BD-59F9E554466F}" type="pres">
      <dgm:prSet presAssocID="{2F0B28B0-0B6B-4D1B-83DC-CB21ACEF97F2}" presName="rootComposite" presStyleCnt="0"/>
      <dgm:spPr/>
    </dgm:pt>
    <dgm:pt modelId="{A7ACC6D1-8848-4AF9-B6D0-3C528E2144A5}" type="pres">
      <dgm:prSet presAssocID="{2F0B28B0-0B6B-4D1B-83DC-CB21ACEF97F2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FF0487-1FCA-4837-B171-8B3128CCEB68}" type="pres">
      <dgm:prSet presAssocID="{2F0B28B0-0B6B-4D1B-83DC-CB21ACEF97F2}" presName="rootConnector" presStyleLbl="node2" presStyleIdx="1" presStyleCnt="2"/>
      <dgm:spPr/>
      <dgm:t>
        <a:bodyPr/>
        <a:lstStyle/>
        <a:p>
          <a:endParaRPr lang="ru-RU"/>
        </a:p>
      </dgm:t>
    </dgm:pt>
    <dgm:pt modelId="{BC27CA4D-FBBA-450F-AFC1-DA686C4AE640}" type="pres">
      <dgm:prSet presAssocID="{2F0B28B0-0B6B-4D1B-83DC-CB21ACEF97F2}" presName="hierChild4" presStyleCnt="0"/>
      <dgm:spPr/>
    </dgm:pt>
    <dgm:pt modelId="{FA4F75BF-413B-46CC-B453-D8030871F051}" type="pres">
      <dgm:prSet presAssocID="{2F0B28B0-0B6B-4D1B-83DC-CB21ACEF97F2}" presName="hierChild5" presStyleCnt="0"/>
      <dgm:spPr/>
    </dgm:pt>
    <dgm:pt modelId="{F0B876AE-50E4-4630-B3CA-8AF1436BD6CD}" type="pres">
      <dgm:prSet presAssocID="{DC55B696-7E2D-4D5E-A57D-BED9F8738E71}" presName="hierChild3" presStyleCnt="0"/>
      <dgm:spPr/>
    </dgm:pt>
    <dgm:pt modelId="{828586B5-57C1-4501-A5AA-B1378A8CA98C}" type="pres">
      <dgm:prSet presAssocID="{C2109162-585E-4481-AEF1-225A17CF3A9D}" presName="Name111" presStyleLbl="parChTrans1D2" presStyleIdx="2" presStyleCnt="4"/>
      <dgm:spPr/>
      <dgm:t>
        <a:bodyPr/>
        <a:lstStyle/>
        <a:p>
          <a:endParaRPr lang="ru-RU"/>
        </a:p>
      </dgm:t>
    </dgm:pt>
    <dgm:pt modelId="{95B2558F-A5AA-4EF5-B1D7-9620B014E5FA}" type="pres">
      <dgm:prSet presAssocID="{98877249-9871-4C34-B19B-0F5C8716A7C6}" presName="hierRoot3" presStyleCnt="0">
        <dgm:presLayoutVars>
          <dgm:hierBranch/>
        </dgm:presLayoutVars>
      </dgm:prSet>
      <dgm:spPr/>
    </dgm:pt>
    <dgm:pt modelId="{1C0C7BAC-AD35-4B91-886D-1F596338731C}" type="pres">
      <dgm:prSet presAssocID="{98877249-9871-4C34-B19B-0F5C8716A7C6}" presName="rootComposite3" presStyleCnt="0"/>
      <dgm:spPr/>
    </dgm:pt>
    <dgm:pt modelId="{7DE67CE3-C066-44D8-BDBA-ADB3032C2555}" type="pres">
      <dgm:prSet presAssocID="{98877249-9871-4C34-B19B-0F5C8716A7C6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CAE01B-FB39-4419-84F7-7717D05BAE04}" type="pres">
      <dgm:prSet presAssocID="{98877249-9871-4C34-B19B-0F5C8716A7C6}" presName="rootConnector3" presStyleLbl="asst1" presStyleIdx="0" presStyleCnt="2"/>
      <dgm:spPr/>
      <dgm:t>
        <a:bodyPr/>
        <a:lstStyle/>
        <a:p>
          <a:endParaRPr lang="ru-RU"/>
        </a:p>
      </dgm:t>
    </dgm:pt>
    <dgm:pt modelId="{427B586A-85B2-4040-81E2-A7D07021C181}" type="pres">
      <dgm:prSet presAssocID="{98877249-9871-4C34-B19B-0F5C8716A7C6}" presName="hierChild6" presStyleCnt="0"/>
      <dgm:spPr/>
    </dgm:pt>
    <dgm:pt modelId="{312A79C8-7CC1-49BA-A92E-476952C17CC4}" type="pres">
      <dgm:prSet presAssocID="{98877249-9871-4C34-B19B-0F5C8716A7C6}" presName="hierChild7" presStyleCnt="0"/>
      <dgm:spPr/>
    </dgm:pt>
    <dgm:pt modelId="{7CE6E7EF-63DF-40A7-B75C-327C4743CEA6}" type="pres">
      <dgm:prSet presAssocID="{F8AE4E12-E740-4F32-A93A-326A96E15FF5}" presName="Name111" presStyleLbl="parChTrans1D2" presStyleIdx="3" presStyleCnt="4"/>
      <dgm:spPr/>
      <dgm:t>
        <a:bodyPr/>
        <a:lstStyle/>
        <a:p>
          <a:endParaRPr lang="ru-RU"/>
        </a:p>
      </dgm:t>
    </dgm:pt>
    <dgm:pt modelId="{20E3A7C9-C72B-4981-A02D-FB459585E13C}" type="pres">
      <dgm:prSet presAssocID="{96102005-B703-4EBC-9C95-FDC427FA4B98}" presName="hierRoot3" presStyleCnt="0">
        <dgm:presLayoutVars>
          <dgm:hierBranch/>
        </dgm:presLayoutVars>
      </dgm:prSet>
      <dgm:spPr/>
    </dgm:pt>
    <dgm:pt modelId="{3FFB0EB5-5B06-49FF-A09C-DA599E622155}" type="pres">
      <dgm:prSet presAssocID="{96102005-B703-4EBC-9C95-FDC427FA4B98}" presName="rootComposite3" presStyleCnt="0"/>
      <dgm:spPr/>
    </dgm:pt>
    <dgm:pt modelId="{0371F696-F5FA-4FDE-9400-4ABE4C589B34}" type="pres">
      <dgm:prSet presAssocID="{96102005-B703-4EBC-9C95-FDC427FA4B98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6797FD-C28A-42D9-8BA9-18CC710D00E6}" type="pres">
      <dgm:prSet presAssocID="{96102005-B703-4EBC-9C95-FDC427FA4B98}" presName="rootConnector3" presStyleLbl="asst1" presStyleIdx="1" presStyleCnt="2"/>
      <dgm:spPr/>
      <dgm:t>
        <a:bodyPr/>
        <a:lstStyle/>
        <a:p>
          <a:endParaRPr lang="ru-RU"/>
        </a:p>
      </dgm:t>
    </dgm:pt>
    <dgm:pt modelId="{F372295D-7882-47B8-9CEF-E836114E056C}" type="pres">
      <dgm:prSet presAssocID="{96102005-B703-4EBC-9C95-FDC427FA4B98}" presName="hierChild6" presStyleCnt="0"/>
      <dgm:spPr/>
    </dgm:pt>
    <dgm:pt modelId="{02854757-A301-4EC4-BBC5-06B13EBD258F}" type="pres">
      <dgm:prSet presAssocID="{96102005-B703-4EBC-9C95-FDC427FA4B98}" presName="hierChild7" presStyleCnt="0"/>
      <dgm:spPr/>
    </dgm:pt>
  </dgm:ptLst>
  <dgm:cxnLst>
    <dgm:cxn modelId="{7615483B-9B91-4106-ADA9-4E6AA582EF4E}" srcId="{DC55B696-7E2D-4D5E-A57D-BED9F8738E71}" destId="{EDC0D7EA-FED5-4B03-A6B2-75FF144D2160}" srcOrd="2" destOrd="0" parTransId="{656191A1-E8D7-4DC5-A63B-95DDA41490DF}" sibTransId="{6BE80A85-CA3A-4732-BE08-3179E6584D46}"/>
    <dgm:cxn modelId="{8FE38FE6-F073-406C-81A0-C350008F59A0}" type="presOf" srcId="{C2109162-585E-4481-AEF1-225A17CF3A9D}" destId="{828586B5-57C1-4501-A5AA-B1378A8CA98C}" srcOrd="0" destOrd="0" presId="urn:microsoft.com/office/officeart/2005/8/layout/orgChart1"/>
    <dgm:cxn modelId="{A7B1C621-AC69-4C55-AC78-0824354D8F36}" type="presOf" srcId="{2F0B28B0-0B6B-4D1B-83DC-CB21ACEF97F2}" destId="{70FF0487-1FCA-4837-B171-8B3128CCEB68}" srcOrd="1" destOrd="0" presId="urn:microsoft.com/office/officeart/2005/8/layout/orgChart1"/>
    <dgm:cxn modelId="{34FCF463-1730-4444-B5C0-2C30BEB604A4}" type="presOf" srcId="{EDC0D7EA-FED5-4B03-A6B2-75FF144D2160}" destId="{791BEB9C-DA6F-449D-9B6F-04760907C8C7}" srcOrd="0" destOrd="0" presId="urn:microsoft.com/office/officeart/2005/8/layout/orgChart1"/>
    <dgm:cxn modelId="{8E7CAA98-06BF-4A7A-B123-72F1D3997FF1}" srcId="{DC55B696-7E2D-4D5E-A57D-BED9F8738E71}" destId="{98877249-9871-4C34-B19B-0F5C8716A7C6}" srcOrd="0" destOrd="0" parTransId="{C2109162-585E-4481-AEF1-225A17CF3A9D}" sibTransId="{906FBCD2-BB65-4527-B728-3F33FB10309D}"/>
    <dgm:cxn modelId="{5B3C211A-2BB3-47FD-AF61-CB9F51713869}" srcId="{D5411146-3B06-463D-B491-3AC79B719A53}" destId="{DC55B696-7E2D-4D5E-A57D-BED9F8738E71}" srcOrd="0" destOrd="0" parTransId="{88A438CD-F78F-422B-BC86-7E62B35C7E4C}" sibTransId="{6417D66D-6622-4C84-8FB7-EF4AC85B75F2}"/>
    <dgm:cxn modelId="{F5855754-AA0B-4BED-A22B-06FA8BFCF1E0}" type="presOf" srcId="{DC55B696-7E2D-4D5E-A57D-BED9F8738E71}" destId="{ECD1F511-51C8-462E-8058-AEA18FF02B99}" srcOrd="0" destOrd="0" presId="urn:microsoft.com/office/officeart/2005/8/layout/orgChart1"/>
    <dgm:cxn modelId="{DB036246-CE28-4339-A1FF-017DE8EA098C}" type="presOf" srcId="{2F0B28B0-0B6B-4D1B-83DC-CB21ACEF97F2}" destId="{A7ACC6D1-8848-4AF9-B6D0-3C528E2144A5}" srcOrd="0" destOrd="0" presId="urn:microsoft.com/office/officeart/2005/8/layout/orgChart1"/>
    <dgm:cxn modelId="{62A7F0E6-2552-4368-A66A-4ECD0454A327}" type="presOf" srcId="{98877249-9871-4C34-B19B-0F5C8716A7C6}" destId="{FBCAE01B-FB39-4419-84F7-7717D05BAE04}" srcOrd="1" destOrd="0" presId="urn:microsoft.com/office/officeart/2005/8/layout/orgChart1"/>
    <dgm:cxn modelId="{C6DF5DF6-7C70-48FF-A9A3-D55206021530}" type="presOf" srcId="{96102005-B703-4EBC-9C95-FDC427FA4B98}" destId="{0371F696-F5FA-4FDE-9400-4ABE4C589B34}" srcOrd="0" destOrd="0" presId="urn:microsoft.com/office/officeart/2005/8/layout/orgChart1"/>
    <dgm:cxn modelId="{AB14A0E5-A2B0-427D-A5DC-E6645CAF67DC}" srcId="{DC55B696-7E2D-4D5E-A57D-BED9F8738E71}" destId="{96102005-B703-4EBC-9C95-FDC427FA4B98}" srcOrd="1" destOrd="0" parTransId="{F8AE4E12-E740-4F32-A93A-326A96E15FF5}" sibTransId="{0A6BD279-B2CE-4799-98DA-AF895FC43482}"/>
    <dgm:cxn modelId="{DB846806-7497-4E59-B387-6F49625A5F69}" type="presOf" srcId="{DC55B696-7E2D-4D5E-A57D-BED9F8738E71}" destId="{296CC8B9-C1B7-4D83-9D0B-B3B66B185C74}" srcOrd="1" destOrd="0" presId="urn:microsoft.com/office/officeart/2005/8/layout/orgChart1"/>
    <dgm:cxn modelId="{1D97C829-0622-412C-AF8F-A20EB6C51D0D}" type="presOf" srcId="{87A46954-CCCA-4413-9ACB-1B36E23DA4D8}" destId="{90BC2BE0-071A-4FB0-AAB1-FEDF62DE5456}" srcOrd="0" destOrd="0" presId="urn:microsoft.com/office/officeart/2005/8/layout/orgChart1"/>
    <dgm:cxn modelId="{409C382B-92A6-4C71-BB0A-611C89915A7C}" type="presOf" srcId="{EDC0D7EA-FED5-4B03-A6B2-75FF144D2160}" destId="{E9CECA32-AA51-4CA1-B320-F62E7F67A864}" srcOrd="1" destOrd="0" presId="urn:microsoft.com/office/officeart/2005/8/layout/orgChart1"/>
    <dgm:cxn modelId="{B45F187A-259F-4A7D-AD78-FA30A8637018}" type="presOf" srcId="{F8AE4E12-E740-4F32-A93A-326A96E15FF5}" destId="{7CE6E7EF-63DF-40A7-B75C-327C4743CEA6}" srcOrd="0" destOrd="0" presId="urn:microsoft.com/office/officeart/2005/8/layout/orgChart1"/>
    <dgm:cxn modelId="{9FBC703E-E59B-4A17-B7FC-A6890FD76FC4}" srcId="{DC55B696-7E2D-4D5E-A57D-BED9F8738E71}" destId="{2F0B28B0-0B6B-4D1B-83DC-CB21ACEF97F2}" srcOrd="3" destOrd="0" parTransId="{87A46954-CCCA-4413-9ACB-1B36E23DA4D8}" sibTransId="{28B80F4B-C7B9-46B6-9FC8-7878B369D638}"/>
    <dgm:cxn modelId="{27529E92-F49A-4C96-8B6F-A3885CFA1AFA}" type="presOf" srcId="{98877249-9871-4C34-B19B-0F5C8716A7C6}" destId="{7DE67CE3-C066-44D8-BDBA-ADB3032C2555}" srcOrd="0" destOrd="0" presId="urn:microsoft.com/office/officeart/2005/8/layout/orgChart1"/>
    <dgm:cxn modelId="{D4B6FF12-C903-4C92-8B91-FA47E7991050}" type="presOf" srcId="{656191A1-E8D7-4DC5-A63B-95DDA41490DF}" destId="{FBE9B6F4-AB1C-4DEF-A116-0CA0CA6E938A}" srcOrd="0" destOrd="0" presId="urn:microsoft.com/office/officeart/2005/8/layout/orgChart1"/>
    <dgm:cxn modelId="{B05E5C75-AE81-4E29-A505-F4B5D1B77BAF}" type="presOf" srcId="{D5411146-3B06-463D-B491-3AC79B719A53}" destId="{F6532C65-5A25-4A83-BBB9-D484BFC49B09}" srcOrd="0" destOrd="0" presId="urn:microsoft.com/office/officeart/2005/8/layout/orgChart1"/>
    <dgm:cxn modelId="{9C9C721C-4369-4696-BDDF-80618586A4DD}" type="presOf" srcId="{96102005-B703-4EBC-9C95-FDC427FA4B98}" destId="{486797FD-C28A-42D9-8BA9-18CC710D00E6}" srcOrd="1" destOrd="0" presId="urn:microsoft.com/office/officeart/2005/8/layout/orgChart1"/>
    <dgm:cxn modelId="{DEF684EE-33A9-4271-A755-D3A15B082A39}" type="presParOf" srcId="{F6532C65-5A25-4A83-BBB9-D484BFC49B09}" destId="{D25DB194-F5F5-4C8C-8782-5655658CED9D}" srcOrd="0" destOrd="0" presId="urn:microsoft.com/office/officeart/2005/8/layout/orgChart1"/>
    <dgm:cxn modelId="{8B9B9619-4E18-4F75-A3B4-A9959516F33A}" type="presParOf" srcId="{D25DB194-F5F5-4C8C-8782-5655658CED9D}" destId="{0596E457-4C16-4C5B-8B98-0804534E90E9}" srcOrd="0" destOrd="0" presId="urn:microsoft.com/office/officeart/2005/8/layout/orgChart1"/>
    <dgm:cxn modelId="{789295B6-7D83-4D9C-BEB5-BB89A6180BE4}" type="presParOf" srcId="{0596E457-4C16-4C5B-8B98-0804534E90E9}" destId="{ECD1F511-51C8-462E-8058-AEA18FF02B99}" srcOrd="0" destOrd="0" presId="urn:microsoft.com/office/officeart/2005/8/layout/orgChart1"/>
    <dgm:cxn modelId="{CCEA853C-12AF-4E45-84FD-5E50C181AC5E}" type="presParOf" srcId="{0596E457-4C16-4C5B-8B98-0804534E90E9}" destId="{296CC8B9-C1B7-4D83-9D0B-B3B66B185C74}" srcOrd="1" destOrd="0" presId="urn:microsoft.com/office/officeart/2005/8/layout/orgChart1"/>
    <dgm:cxn modelId="{F301260E-0EF1-40A7-B88A-B2BDF2A9B2C9}" type="presParOf" srcId="{D25DB194-F5F5-4C8C-8782-5655658CED9D}" destId="{D05CBF5C-D0CD-4E86-BC21-BAC739380ADF}" srcOrd="1" destOrd="0" presId="urn:microsoft.com/office/officeart/2005/8/layout/orgChart1"/>
    <dgm:cxn modelId="{9B6F8E77-B2C1-4C59-9B5B-564F4BEAF3E0}" type="presParOf" srcId="{D05CBF5C-D0CD-4E86-BC21-BAC739380ADF}" destId="{FBE9B6F4-AB1C-4DEF-A116-0CA0CA6E938A}" srcOrd="0" destOrd="0" presId="urn:microsoft.com/office/officeart/2005/8/layout/orgChart1"/>
    <dgm:cxn modelId="{568C1C34-9728-45CA-B617-70E9A57033E5}" type="presParOf" srcId="{D05CBF5C-D0CD-4E86-BC21-BAC739380ADF}" destId="{A8134E7C-D9ED-48FE-AB13-607BB4835FA7}" srcOrd="1" destOrd="0" presId="urn:microsoft.com/office/officeart/2005/8/layout/orgChart1"/>
    <dgm:cxn modelId="{E30FCFF0-A6B3-4DB0-AB45-55ED874F1439}" type="presParOf" srcId="{A8134E7C-D9ED-48FE-AB13-607BB4835FA7}" destId="{E1652977-16DD-40D6-938E-C95F8624925A}" srcOrd="0" destOrd="0" presId="urn:microsoft.com/office/officeart/2005/8/layout/orgChart1"/>
    <dgm:cxn modelId="{1C5508BD-BF31-4375-A256-9A655C5ED805}" type="presParOf" srcId="{E1652977-16DD-40D6-938E-C95F8624925A}" destId="{791BEB9C-DA6F-449D-9B6F-04760907C8C7}" srcOrd="0" destOrd="0" presId="urn:microsoft.com/office/officeart/2005/8/layout/orgChart1"/>
    <dgm:cxn modelId="{596F9DA4-602E-4F78-9344-CDEDA7D54ED2}" type="presParOf" srcId="{E1652977-16DD-40D6-938E-C95F8624925A}" destId="{E9CECA32-AA51-4CA1-B320-F62E7F67A864}" srcOrd="1" destOrd="0" presId="urn:microsoft.com/office/officeart/2005/8/layout/orgChart1"/>
    <dgm:cxn modelId="{E0A0BC03-A229-4D01-9CD3-DC1FCF6764E1}" type="presParOf" srcId="{A8134E7C-D9ED-48FE-AB13-607BB4835FA7}" destId="{390826EC-8918-41CA-B9FD-096C4204275D}" srcOrd="1" destOrd="0" presId="urn:microsoft.com/office/officeart/2005/8/layout/orgChart1"/>
    <dgm:cxn modelId="{9E55FC59-CBD0-46DE-85FD-2CBB0BBC5EB8}" type="presParOf" srcId="{A8134E7C-D9ED-48FE-AB13-607BB4835FA7}" destId="{3EC04F4E-08C6-4C11-8203-0D7B4D159C82}" srcOrd="2" destOrd="0" presId="urn:microsoft.com/office/officeart/2005/8/layout/orgChart1"/>
    <dgm:cxn modelId="{FF96D5A0-8DAC-4018-81BC-4552C27D4E02}" type="presParOf" srcId="{D05CBF5C-D0CD-4E86-BC21-BAC739380ADF}" destId="{90BC2BE0-071A-4FB0-AAB1-FEDF62DE5456}" srcOrd="2" destOrd="0" presId="urn:microsoft.com/office/officeart/2005/8/layout/orgChart1"/>
    <dgm:cxn modelId="{BD111208-CA1B-4F52-BDAB-2F47001F0BF1}" type="presParOf" srcId="{D05CBF5C-D0CD-4E86-BC21-BAC739380ADF}" destId="{89C54F78-F804-4658-937C-8E4AEAC47D1E}" srcOrd="3" destOrd="0" presId="urn:microsoft.com/office/officeart/2005/8/layout/orgChart1"/>
    <dgm:cxn modelId="{03D53FA3-0EDC-4DDD-B279-23EB8C024C86}" type="presParOf" srcId="{89C54F78-F804-4658-937C-8E4AEAC47D1E}" destId="{B0879980-BE65-4FB2-A0BD-59F9E554466F}" srcOrd="0" destOrd="0" presId="urn:microsoft.com/office/officeart/2005/8/layout/orgChart1"/>
    <dgm:cxn modelId="{F3A3B0B2-FEB6-45E5-9002-7C335D5E2528}" type="presParOf" srcId="{B0879980-BE65-4FB2-A0BD-59F9E554466F}" destId="{A7ACC6D1-8848-4AF9-B6D0-3C528E2144A5}" srcOrd="0" destOrd="0" presId="urn:microsoft.com/office/officeart/2005/8/layout/orgChart1"/>
    <dgm:cxn modelId="{B4A50BCD-3E49-4EF7-89DB-7AD99BC1162A}" type="presParOf" srcId="{B0879980-BE65-4FB2-A0BD-59F9E554466F}" destId="{70FF0487-1FCA-4837-B171-8B3128CCEB68}" srcOrd="1" destOrd="0" presId="urn:microsoft.com/office/officeart/2005/8/layout/orgChart1"/>
    <dgm:cxn modelId="{4ABE8432-41C7-4C93-84EF-9D0332988E00}" type="presParOf" srcId="{89C54F78-F804-4658-937C-8E4AEAC47D1E}" destId="{BC27CA4D-FBBA-450F-AFC1-DA686C4AE640}" srcOrd="1" destOrd="0" presId="urn:microsoft.com/office/officeart/2005/8/layout/orgChart1"/>
    <dgm:cxn modelId="{CFAB0B7F-823D-4E8A-9D0F-4BD9CDD566DF}" type="presParOf" srcId="{89C54F78-F804-4658-937C-8E4AEAC47D1E}" destId="{FA4F75BF-413B-46CC-B453-D8030871F051}" srcOrd="2" destOrd="0" presId="urn:microsoft.com/office/officeart/2005/8/layout/orgChart1"/>
    <dgm:cxn modelId="{B146237E-82E3-4122-B468-533DA6C16AF9}" type="presParOf" srcId="{D25DB194-F5F5-4C8C-8782-5655658CED9D}" destId="{F0B876AE-50E4-4630-B3CA-8AF1436BD6CD}" srcOrd="2" destOrd="0" presId="urn:microsoft.com/office/officeart/2005/8/layout/orgChart1"/>
    <dgm:cxn modelId="{427E400D-15EE-43DE-B390-42BA9E4BCB26}" type="presParOf" srcId="{F0B876AE-50E4-4630-B3CA-8AF1436BD6CD}" destId="{828586B5-57C1-4501-A5AA-B1378A8CA98C}" srcOrd="0" destOrd="0" presId="urn:microsoft.com/office/officeart/2005/8/layout/orgChart1"/>
    <dgm:cxn modelId="{EE066182-5DAC-436A-B76D-C54FA1D0A676}" type="presParOf" srcId="{F0B876AE-50E4-4630-B3CA-8AF1436BD6CD}" destId="{95B2558F-A5AA-4EF5-B1D7-9620B014E5FA}" srcOrd="1" destOrd="0" presId="urn:microsoft.com/office/officeart/2005/8/layout/orgChart1"/>
    <dgm:cxn modelId="{D04E836F-86D9-4972-8B41-BE5899AD14FF}" type="presParOf" srcId="{95B2558F-A5AA-4EF5-B1D7-9620B014E5FA}" destId="{1C0C7BAC-AD35-4B91-886D-1F596338731C}" srcOrd="0" destOrd="0" presId="urn:microsoft.com/office/officeart/2005/8/layout/orgChart1"/>
    <dgm:cxn modelId="{875E171F-0A9A-46AB-96E5-89F81E08C8C7}" type="presParOf" srcId="{1C0C7BAC-AD35-4B91-886D-1F596338731C}" destId="{7DE67CE3-C066-44D8-BDBA-ADB3032C2555}" srcOrd="0" destOrd="0" presId="urn:microsoft.com/office/officeart/2005/8/layout/orgChart1"/>
    <dgm:cxn modelId="{453C1F32-D391-4F78-AE67-38804E7E4705}" type="presParOf" srcId="{1C0C7BAC-AD35-4B91-886D-1F596338731C}" destId="{FBCAE01B-FB39-4419-84F7-7717D05BAE04}" srcOrd="1" destOrd="0" presId="urn:microsoft.com/office/officeart/2005/8/layout/orgChart1"/>
    <dgm:cxn modelId="{A6ED539D-A2A0-4CEF-B63A-F9A5A59E3FBE}" type="presParOf" srcId="{95B2558F-A5AA-4EF5-B1D7-9620B014E5FA}" destId="{427B586A-85B2-4040-81E2-A7D07021C181}" srcOrd="1" destOrd="0" presId="urn:microsoft.com/office/officeart/2005/8/layout/orgChart1"/>
    <dgm:cxn modelId="{4F579CFD-33B3-4FAD-A02F-D3C6AD5154C1}" type="presParOf" srcId="{95B2558F-A5AA-4EF5-B1D7-9620B014E5FA}" destId="{312A79C8-7CC1-49BA-A92E-476952C17CC4}" srcOrd="2" destOrd="0" presId="urn:microsoft.com/office/officeart/2005/8/layout/orgChart1"/>
    <dgm:cxn modelId="{D9EB4D25-44F3-443D-804E-F27E52F30ACB}" type="presParOf" srcId="{F0B876AE-50E4-4630-B3CA-8AF1436BD6CD}" destId="{7CE6E7EF-63DF-40A7-B75C-327C4743CEA6}" srcOrd="2" destOrd="0" presId="urn:microsoft.com/office/officeart/2005/8/layout/orgChart1"/>
    <dgm:cxn modelId="{2D9B0AC0-7193-40C5-AF60-83C6E629CF40}" type="presParOf" srcId="{F0B876AE-50E4-4630-B3CA-8AF1436BD6CD}" destId="{20E3A7C9-C72B-4981-A02D-FB459585E13C}" srcOrd="3" destOrd="0" presId="urn:microsoft.com/office/officeart/2005/8/layout/orgChart1"/>
    <dgm:cxn modelId="{D22448C2-ED56-404C-8344-B0011D5E4789}" type="presParOf" srcId="{20E3A7C9-C72B-4981-A02D-FB459585E13C}" destId="{3FFB0EB5-5B06-49FF-A09C-DA599E622155}" srcOrd="0" destOrd="0" presId="urn:microsoft.com/office/officeart/2005/8/layout/orgChart1"/>
    <dgm:cxn modelId="{36A5A860-93CB-463E-9A49-9C0EAC395CD1}" type="presParOf" srcId="{3FFB0EB5-5B06-49FF-A09C-DA599E622155}" destId="{0371F696-F5FA-4FDE-9400-4ABE4C589B34}" srcOrd="0" destOrd="0" presId="urn:microsoft.com/office/officeart/2005/8/layout/orgChart1"/>
    <dgm:cxn modelId="{0F78DFAA-33AA-4648-89DD-01F4F660CD9A}" type="presParOf" srcId="{3FFB0EB5-5B06-49FF-A09C-DA599E622155}" destId="{486797FD-C28A-42D9-8BA9-18CC710D00E6}" srcOrd="1" destOrd="0" presId="urn:microsoft.com/office/officeart/2005/8/layout/orgChart1"/>
    <dgm:cxn modelId="{97A82416-4A34-426E-98B5-643CC1AC24AD}" type="presParOf" srcId="{20E3A7C9-C72B-4981-A02D-FB459585E13C}" destId="{F372295D-7882-47B8-9CEF-E836114E056C}" srcOrd="1" destOrd="0" presId="urn:microsoft.com/office/officeart/2005/8/layout/orgChart1"/>
    <dgm:cxn modelId="{4BBC5D78-B7A8-41E6-90A0-171D20BD0504}" type="presParOf" srcId="{20E3A7C9-C72B-4981-A02D-FB459585E13C}" destId="{02854757-A301-4EC4-BBC5-06B13EBD258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EF82B4-C3BF-42B4-883D-3E31DA48E057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</dgm:pt>
    <dgm:pt modelId="{B8F9EFBA-DF45-4083-BCA1-96AF888D396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smtClean="0">
              <a:ln>
                <a:noFill/>
              </a:ln>
              <a:solidFill>
                <a:srgbClr val="4D08F8"/>
              </a:solidFill>
              <a:effectLst/>
              <a:latin typeface="Times New Roman" pitchFamily="18" charset="0"/>
              <a:cs typeface="Arial" charset="0"/>
            </a:rPr>
            <a:t>I.</a:t>
          </a:r>
          <a:endParaRPr kumimoji="0" lang="ru-RU" b="1" i="0" u="none" strike="noStrike" cap="none" normalizeH="0" baseline="0" smtClean="0">
            <a:ln>
              <a:noFill/>
            </a:ln>
            <a:solidFill>
              <a:srgbClr val="4D08F8"/>
            </a:solidFill>
            <a:effectLst/>
            <a:latin typeface="Times New Roman" pitchFamily="18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rgbClr val="4D08F8"/>
              </a:solidFill>
              <a:effectLst/>
              <a:latin typeface="Times New Roman" pitchFamily="18" charset="0"/>
              <a:cs typeface="Arial" charset="0"/>
            </a:rPr>
            <a:t>Острая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rgbClr val="4D08F8"/>
              </a:solidFill>
              <a:effectLst/>
              <a:latin typeface="Times New Roman" pitchFamily="18" charset="0"/>
              <a:cs typeface="Arial" charset="0"/>
            </a:rPr>
            <a:t>или период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rgbClr val="4D08F8"/>
              </a:solidFill>
              <a:effectLst/>
              <a:latin typeface="Times New Roman" pitchFamily="18" charset="0"/>
              <a:cs typeface="Arial" charset="0"/>
            </a:rPr>
            <a:t>дезадаптации</a:t>
          </a:r>
        </a:p>
      </dgm:t>
    </dgm:pt>
    <dgm:pt modelId="{53B99FE6-CF06-4FD3-B156-D7FE3B822D2E}" type="parTrans" cxnId="{2E8C4A33-3E7B-42A0-AAE8-DACCDB8C98D5}">
      <dgm:prSet/>
      <dgm:spPr/>
      <dgm:t>
        <a:bodyPr/>
        <a:lstStyle/>
        <a:p>
          <a:endParaRPr lang="ru-RU"/>
        </a:p>
      </dgm:t>
    </dgm:pt>
    <dgm:pt modelId="{EEBFC53F-DC89-4D20-8CC4-469F45D8EC93}" type="sibTrans" cxnId="{2E8C4A33-3E7B-42A0-AAE8-DACCDB8C98D5}">
      <dgm:prSet/>
      <dgm:spPr/>
      <dgm:t>
        <a:bodyPr/>
        <a:lstStyle/>
        <a:p>
          <a:endParaRPr lang="ru-RU"/>
        </a:p>
      </dgm:t>
    </dgm:pt>
    <dgm:pt modelId="{2B43D154-B499-4A68-9B02-B3EB88ED69D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smtClean="0">
              <a:ln>
                <a:noFill/>
              </a:ln>
              <a:solidFill>
                <a:srgbClr val="4D08F8"/>
              </a:solidFill>
              <a:effectLst/>
              <a:latin typeface="Times New Roman" pitchFamily="18" charset="0"/>
              <a:cs typeface="Arial" charset="0"/>
            </a:rPr>
            <a:t>II.</a:t>
          </a:r>
          <a:endParaRPr kumimoji="0" lang="ru-RU" b="1" i="0" u="none" strike="noStrike" cap="none" normalizeH="0" baseline="0" smtClean="0">
            <a:ln>
              <a:noFill/>
            </a:ln>
            <a:solidFill>
              <a:srgbClr val="4D08F8"/>
            </a:solidFill>
            <a:effectLst/>
            <a:latin typeface="Times New Roman" pitchFamily="18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rgbClr val="4D08F8"/>
              </a:solidFill>
              <a:effectLst/>
              <a:latin typeface="Times New Roman" pitchFamily="18" charset="0"/>
              <a:cs typeface="Arial" charset="0"/>
            </a:rPr>
            <a:t>Подострая,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rgbClr val="4D08F8"/>
              </a:solidFill>
              <a:effectLst/>
              <a:latin typeface="Times New Roman" pitchFamily="18" charset="0"/>
              <a:cs typeface="Arial" charset="0"/>
            </a:rPr>
            <a:t>собственно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rgbClr val="4D08F8"/>
              </a:solidFill>
              <a:effectLst/>
              <a:latin typeface="Times New Roman" pitchFamily="18" charset="0"/>
              <a:cs typeface="Arial" charset="0"/>
            </a:rPr>
            <a:t>адаптация</a:t>
          </a:r>
        </a:p>
      </dgm:t>
    </dgm:pt>
    <dgm:pt modelId="{49FE0FA7-B1C9-48CA-82C4-9FDEFBABFEF0}" type="parTrans" cxnId="{873DCFB6-DC62-4F21-B346-38D74881EFD5}">
      <dgm:prSet/>
      <dgm:spPr/>
      <dgm:t>
        <a:bodyPr/>
        <a:lstStyle/>
        <a:p>
          <a:endParaRPr lang="ru-RU"/>
        </a:p>
      </dgm:t>
    </dgm:pt>
    <dgm:pt modelId="{3349075B-FD65-4E0D-BACB-F33295804AF5}" type="sibTrans" cxnId="{873DCFB6-DC62-4F21-B346-38D74881EFD5}">
      <dgm:prSet/>
      <dgm:spPr/>
      <dgm:t>
        <a:bodyPr/>
        <a:lstStyle/>
        <a:p>
          <a:endParaRPr lang="ru-RU"/>
        </a:p>
      </dgm:t>
    </dgm:pt>
    <dgm:pt modelId="{842287B9-DD7C-4223-A82C-E1CB380CC33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rgbClr val="4D08F8"/>
              </a:solidFill>
              <a:effectLst/>
              <a:latin typeface="Times New Roman" pitchFamily="18" charset="0"/>
              <a:cs typeface="Arial" charset="0"/>
            </a:rPr>
            <a:t>III.</a:t>
          </a:r>
          <a:endParaRPr kumimoji="0" lang="ru-RU" b="1" i="0" u="none" strike="noStrike" cap="none" normalizeH="0" baseline="0" dirty="0" smtClean="0">
            <a:ln>
              <a:noFill/>
            </a:ln>
            <a:solidFill>
              <a:srgbClr val="4D08F8"/>
            </a:solidFill>
            <a:effectLst/>
            <a:latin typeface="Times New Roman" pitchFamily="18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4D08F8"/>
              </a:solidFill>
              <a:effectLst/>
              <a:latin typeface="Times New Roman" pitchFamily="18" charset="0"/>
              <a:cs typeface="Arial" charset="0"/>
            </a:rPr>
            <a:t>Фаза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4D08F8"/>
              </a:solidFill>
              <a:effectLst/>
              <a:latin typeface="Times New Roman" pitchFamily="18" charset="0"/>
              <a:cs typeface="Arial" charset="0"/>
            </a:rPr>
            <a:t> компенсации,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4D08F8"/>
              </a:solidFill>
              <a:effectLst/>
              <a:latin typeface="Times New Roman" pitchFamily="18" charset="0"/>
              <a:cs typeface="Arial" charset="0"/>
            </a:rPr>
            <a:t>Период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err="1" smtClean="0">
              <a:ln>
                <a:noFill/>
              </a:ln>
              <a:solidFill>
                <a:srgbClr val="4D08F8"/>
              </a:solidFill>
              <a:effectLst/>
              <a:latin typeface="Times New Roman" pitchFamily="18" charset="0"/>
              <a:cs typeface="Arial" charset="0"/>
            </a:rPr>
            <a:t>адаптированности</a:t>
          </a: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rgbClr val="4D08F8"/>
              </a:solidFill>
              <a:effectLst/>
              <a:latin typeface="Times New Roman" pitchFamily="18" charset="0"/>
              <a:cs typeface="Arial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b="0" i="0" u="none" strike="noStrike" cap="none" normalizeH="0" baseline="0" dirty="0" smtClean="0">
            <a:ln>
              <a:noFill/>
            </a:ln>
            <a:solidFill>
              <a:srgbClr val="4D08F8"/>
            </a:solidFill>
            <a:effectLst/>
            <a:latin typeface="Times New Roman" pitchFamily="18" charset="0"/>
            <a:cs typeface="Arial" charset="0"/>
          </a:endParaRPr>
        </a:p>
      </dgm:t>
    </dgm:pt>
    <dgm:pt modelId="{467D440B-83E8-4080-B28E-6604B70EE488}" type="parTrans" cxnId="{D90DE120-DC59-40FC-86D8-BDEAA9B2B5C4}">
      <dgm:prSet/>
      <dgm:spPr/>
      <dgm:t>
        <a:bodyPr/>
        <a:lstStyle/>
        <a:p>
          <a:endParaRPr lang="ru-RU"/>
        </a:p>
      </dgm:t>
    </dgm:pt>
    <dgm:pt modelId="{5968F378-865E-4328-976B-CBB436A9A813}" type="sibTrans" cxnId="{D90DE120-DC59-40FC-86D8-BDEAA9B2B5C4}">
      <dgm:prSet/>
      <dgm:spPr/>
      <dgm:t>
        <a:bodyPr/>
        <a:lstStyle/>
        <a:p>
          <a:endParaRPr lang="ru-RU"/>
        </a:p>
      </dgm:t>
    </dgm:pt>
    <dgm:pt modelId="{C88FBA18-611D-4E42-8BC2-3F1BC2E2C44E}" type="pres">
      <dgm:prSet presAssocID="{9AEF82B4-C3BF-42B4-883D-3E31DA48E057}" presName="cycle" presStyleCnt="0">
        <dgm:presLayoutVars>
          <dgm:dir/>
          <dgm:resizeHandles val="exact"/>
        </dgm:presLayoutVars>
      </dgm:prSet>
      <dgm:spPr/>
    </dgm:pt>
    <dgm:pt modelId="{000A54AE-31DA-4C95-8058-62E85ECFB61E}" type="pres">
      <dgm:prSet presAssocID="{B8F9EFBA-DF45-4083-BCA1-96AF888D3966}" presName="dummy" presStyleCnt="0"/>
      <dgm:spPr/>
    </dgm:pt>
    <dgm:pt modelId="{77BA0B34-D61E-4B7F-A2B0-26CAB4C3FFB2}" type="pres">
      <dgm:prSet presAssocID="{B8F9EFBA-DF45-4083-BCA1-96AF888D3966}" presName="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F5B3D9-E9B8-4939-BF6D-F170EFE950D5}" type="pres">
      <dgm:prSet presAssocID="{EEBFC53F-DC89-4D20-8CC4-469F45D8EC93}" presName="sibTrans" presStyleLbl="node1" presStyleIdx="0" presStyleCnt="3"/>
      <dgm:spPr/>
      <dgm:t>
        <a:bodyPr/>
        <a:lstStyle/>
        <a:p>
          <a:endParaRPr lang="ru-RU"/>
        </a:p>
      </dgm:t>
    </dgm:pt>
    <dgm:pt modelId="{6A0A517F-3579-4C4C-995F-352F38051F53}" type="pres">
      <dgm:prSet presAssocID="{2B43D154-B499-4A68-9B02-B3EB88ED69D7}" presName="dummy" presStyleCnt="0"/>
      <dgm:spPr/>
    </dgm:pt>
    <dgm:pt modelId="{E1460CAE-9411-403E-A221-A365D12A152E}" type="pres">
      <dgm:prSet presAssocID="{2B43D154-B499-4A68-9B02-B3EB88ED69D7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D3F298-C697-463F-BD4B-F7A0106E0079}" type="pres">
      <dgm:prSet presAssocID="{3349075B-FD65-4E0D-BACB-F33295804AF5}" presName="sibTrans" presStyleLbl="node1" presStyleIdx="1" presStyleCnt="3"/>
      <dgm:spPr/>
      <dgm:t>
        <a:bodyPr/>
        <a:lstStyle/>
        <a:p>
          <a:endParaRPr lang="ru-RU"/>
        </a:p>
      </dgm:t>
    </dgm:pt>
    <dgm:pt modelId="{EF754BB5-08D1-4DCE-9ECE-CB4EF6F7EC40}" type="pres">
      <dgm:prSet presAssocID="{842287B9-DD7C-4223-A82C-E1CB380CC333}" presName="dummy" presStyleCnt="0"/>
      <dgm:spPr/>
    </dgm:pt>
    <dgm:pt modelId="{18EBF6C2-E4B9-454E-87DE-4C8797B8FE87}" type="pres">
      <dgm:prSet presAssocID="{842287B9-DD7C-4223-A82C-E1CB380CC333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16BF07-B311-47F4-85C1-6F9084E9D0B8}" type="pres">
      <dgm:prSet presAssocID="{5968F378-865E-4328-976B-CBB436A9A813}" presName="sibTrans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93601CA2-DFB7-4CC7-B53E-67C1542C510E}" type="presOf" srcId="{5968F378-865E-4328-976B-CBB436A9A813}" destId="{B516BF07-B311-47F4-85C1-6F9084E9D0B8}" srcOrd="0" destOrd="0" presId="urn:microsoft.com/office/officeart/2005/8/layout/cycle1"/>
    <dgm:cxn modelId="{D90DE120-DC59-40FC-86D8-BDEAA9B2B5C4}" srcId="{9AEF82B4-C3BF-42B4-883D-3E31DA48E057}" destId="{842287B9-DD7C-4223-A82C-E1CB380CC333}" srcOrd="2" destOrd="0" parTransId="{467D440B-83E8-4080-B28E-6604B70EE488}" sibTransId="{5968F378-865E-4328-976B-CBB436A9A813}"/>
    <dgm:cxn modelId="{873DCFB6-DC62-4F21-B346-38D74881EFD5}" srcId="{9AEF82B4-C3BF-42B4-883D-3E31DA48E057}" destId="{2B43D154-B499-4A68-9B02-B3EB88ED69D7}" srcOrd="1" destOrd="0" parTransId="{49FE0FA7-B1C9-48CA-82C4-9FDEFBABFEF0}" sibTransId="{3349075B-FD65-4E0D-BACB-F33295804AF5}"/>
    <dgm:cxn modelId="{2E8C4A33-3E7B-42A0-AAE8-DACCDB8C98D5}" srcId="{9AEF82B4-C3BF-42B4-883D-3E31DA48E057}" destId="{B8F9EFBA-DF45-4083-BCA1-96AF888D3966}" srcOrd="0" destOrd="0" parTransId="{53B99FE6-CF06-4FD3-B156-D7FE3B822D2E}" sibTransId="{EEBFC53F-DC89-4D20-8CC4-469F45D8EC93}"/>
    <dgm:cxn modelId="{630FD3B0-3208-4D99-AB61-4ACE87BA5A2D}" type="presOf" srcId="{B8F9EFBA-DF45-4083-BCA1-96AF888D3966}" destId="{77BA0B34-D61E-4B7F-A2B0-26CAB4C3FFB2}" srcOrd="0" destOrd="0" presId="urn:microsoft.com/office/officeart/2005/8/layout/cycle1"/>
    <dgm:cxn modelId="{F37AA702-3738-4F48-BE27-AF9C02C61BC3}" type="presOf" srcId="{842287B9-DD7C-4223-A82C-E1CB380CC333}" destId="{18EBF6C2-E4B9-454E-87DE-4C8797B8FE87}" srcOrd="0" destOrd="0" presId="urn:microsoft.com/office/officeart/2005/8/layout/cycle1"/>
    <dgm:cxn modelId="{B8E94409-E4C1-473F-9FD3-CE2D302F746B}" type="presOf" srcId="{9AEF82B4-C3BF-42B4-883D-3E31DA48E057}" destId="{C88FBA18-611D-4E42-8BC2-3F1BC2E2C44E}" srcOrd="0" destOrd="0" presId="urn:microsoft.com/office/officeart/2005/8/layout/cycle1"/>
    <dgm:cxn modelId="{AF49C846-8FA3-40D6-A3E2-92C8ACD6D926}" type="presOf" srcId="{2B43D154-B499-4A68-9B02-B3EB88ED69D7}" destId="{E1460CAE-9411-403E-A221-A365D12A152E}" srcOrd="0" destOrd="0" presId="urn:microsoft.com/office/officeart/2005/8/layout/cycle1"/>
    <dgm:cxn modelId="{B56D5CC0-D87D-4FFA-96D0-92BCFDDA3687}" type="presOf" srcId="{3349075B-FD65-4E0D-BACB-F33295804AF5}" destId="{95D3F298-C697-463F-BD4B-F7A0106E0079}" srcOrd="0" destOrd="0" presId="urn:microsoft.com/office/officeart/2005/8/layout/cycle1"/>
    <dgm:cxn modelId="{2B49D44B-F737-4056-A694-29565CEE3405}" type="presOf" srcId="{EEBFC53F-DC89-4D20-8CC4-469F45D8EC93}" destId="{10F5B3D9-E9B8-4939-BF6D-F170EFE950D5}" srcOrd="0" destOrd="0" presId="urn:microsoft.com/office/officeart/2005/8/layout/cycle1"/>
    <dgm:cxn modelId="{095D35F6-8766-437F-995B-167112616C21}" type="presParOf" srcId="{C88FBA18-611D-4E42-8BC2-3F1BC2E2C44E}" destId="{000A54AE-31DA-4C95-8058-62E85ECFB61E}" srcOrd="0" destOrd="0" presId="urn:microsoft.com/office/officeart/2005/8/layout/cycle1"/>
    <dgm:cxn modelId="{95BE95A0-77FB-4734-A0E9-894DAFD75820}" type="presParOf" srcId="{C88FBA18-611D-4E42-8BC2-3F1BC2E2C44E}" destId="{77BA0B34-D61E-4B7F-A2B0-26CAB4C3FFB2}" srcOrd="1" destOrd="0" presId="urn:microsoft.com/office/officeart/2005/8/layout/cycle1"/>
    <dgm:cxn modelId="{7CFD92F2-E4CA-4FD9-81B2-62F78F97CB84}" type="presParOf" srcId="{C88FBA18-611D-4E42-8BC2-3F1BC2E2C44E}" destId="{10F5B3D9-E9B8-4939-BF6D-F170EFE950D5}" srcOrd="2" destOrd="0" presId="urn:microsoft.com/office/officeart/2005/8/layout/cycle1"/>
    <dgm:cxn modelId="{10FB0757-9BAE-4CDF-B60C-4A3A6AAC939B}" type="presParOf" srcId="{C88FBA18-611D-4E42-8BC2-3F1BC2E2C44E}" destId="{6A0A517F-3579-4C4C-995F-352F38051F53}" srcOrd="3" destOrd="0" presId="urn:microsoft.com/office/officeart/2005/8/layout/cycle1"/>
    <dgm:cxn modelId="{71FFB58F-AE37-49F3-B6D5-D7655AC09258}" type="presParOf" srcId="{C88FBA18-611D-4E42-8BC2-3F1BC2E2C44E}" destId="{E1460CAE-9411-403E-A221-A365D12A152E}" srcOrd="4" destOrd="0" presId="urn:microsoft.com/office/officeart/2005/8/layout/cycle1"/>
    <dgm:cxn modelId="{57C04141-7157-491D-A196-84A20FFD70C5}" type="presParOf" srcId="{C88FBA18-611D-4E42-8BC2-3F1BC2E2C44E}" destId="{95D3F298-C697-463F-BD4B-F7A0106E0079}" srcOrd="5" destOrd="0" presId="urn:microsoft.com/office/officeart/2005/8/layout/cycle1"/>
    <dgm:cxn modelId="{6E176677-881C-4E49-95DE-5FDCC85FA25A}" type="presParOf" srcId="{C88FBA18-611D-4E42-8BC2-3F1BC2E2C44E}" destId="{EF754BB5-08D1-4DCE-9ECE-CB4EF6F7EC40}" srcOrd="6" destOrd="0" presId="urn:microsoft.com/office/officeart/2005/8/layout/cycle1"/>
    <dgm:cxn modelId="{E0DA17FA-A8F3-448E-B3B0-B03A01631754}" type="presParOf" srcId="{C88FBA18-611D-4E42-8BC2-3F1BC2E2C44E}" destId="{18EBF6C2-E4B9-454E-87DE-4C8797B8FE87}" srcOrd="7" destOrd="0" presId="urn:microsoft.com/office/officeart/2005/8/layout/cycle1"/>
    <dgm:cxn modelId="{BD8B6F32-1014-4ACE-9837-7EF3CE4538E8}" type="presParOf" srcId="{C88FBA18-611D-4E42-8BC2-3F1BC2E2C44E}" destId="{B516BF07-B311-47F4-85C1-6F9084E9D0B8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AA439B-F6CE-418A-A0C6-DBC51AAA2751}">
      <dsp:nvSpPr>
        <dsp:cNvPr id="0" name=""/>
        <dsp:cNvSpPr/>
      </dsp:nvSpPr>
      <dsp:spPr>
        <a:xfrm>
          <a:off x="3834710" y="1367705"/>
          <a:ext cx="269254" cy="12605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0586"/>
              </a:lnTo>
              <a:lnTo>
                <a:pt x="269254" y="126058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CA69F5-486E-416B-9A8F-ABFE19AD30D0}">
      <dsp:nvSpPr>
        <dsp:cNvPr id="0" name=""/>
        <dsp:cNvSpPr/>
      </dsp:nvSpPr>
      <dsp:spPr>
        <a:xfrm>
          <a:off x="3529628" y="1367705"/>
          <a:ext cx="305082" cy="1260586"/>
        </a:xfrm>
        <a:custGeom>
          <a:avLst/>
          <a:gdLst/>
          <a:ahLst/>
          <a:cxnLst/>
          <a:rect l="0" t="0" r="0" b="0"/>
          <a:pathLst>
            <a:path>
              <a:moveTo>
                <a:pt x="305082" y="0"/>
              </a:moveTo>
              <a:lnTo>
                <a:pt x="305082" y="1260586"/>
              </a:lnTo>
              <a:lnTo>
                <a:pt x="0" y="126058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C846F7-FD43-458B-86EE-BCEF762C447E}">
      <dsp:nvSpPr>
        <dsp:cNvPr id="0" name=""/>
        <dsp:cNvSpPr/>
      </dsp:nvSpPr>
      <dsp:spPr>
        <a:xfrm>
          <a:off x="3834710" y="1367705"/>
          <a:ext cx="1636722" cy="25186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1488"/>
              </a:lnTo>
              <a:lnTo>
                <a:pt x="1636722" y="2231488"/>
              </a:lnTo>
              <a:lnTo>
                <a:pt x="1636722" y="251865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18D0F8-22AA-4996-9C47-30777514B0D3}">
      <dsp:nvSpPr>
        <dsp:cNvPr id="0" name=""/>
        <dsp:cNvSpPr/>
      </dsp:nvSpPr>
      <dsp:spPr>
        <a:xfrm>
          <a:off x="2162160" y="1367705"/>
          <a:ext cx="1672550" cy="2518657"/>
        </a:xfrm>
        <a:custGeom>
          <a:avLst/>
          <a:gdLst/>
          <a:ahLst/>
          <a:cxnLst/>
          <a:rect l="0" t="0" r="0" b="0"/>
          <a:pathLst>
            <a:path>
              <a:moveTo>
                <a:pt x="1672550" y="0"/>
              </a:moveTo>
              <a:lnTo>
                <a:pt x="1672550" y="2231488"/>
              </a:lnTo>
              <a:lnTo>
                <a:pt x="0" y="2231488"/>
              </a:lnTo>
              <a:lnTo>
                <a:pt x="0" y="251865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1CEF4E-40EA-4CDF-82C9-FDFE00BF344F}">
      <dsp:nvSpPr>
        <dsp:cNvPr id="0" name=""/>
        <dsp:cNvSpPr/>
      </dsp:nvSpPr>
      <dsp:spPr>
        <a:xfrm>
          <a:off x="2467242" y="237"/>
          <a:ext cx="2734935" cy="136746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Физиологический уровень адаптации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(надо привыкнуть)</a:t>
          </a:r>
        </a:p>
      </dsp:txBody>
      <dsp:txXfrm>
        <a:off x="2467242" y="237"/>
        <a:ext cx="2734935" cy="1367467"/>
      </dsp:txXfrm>
    </dsp:sp>
    <dsp:sp modelId="{AD4E82CB-DB9F-49A2-AB2D-4D7D62BB4781}">
      <dsp:nvSpPr>
        <dsp:cNvPr id="0" name=""/>
        <dsp:cNvSpPr/>
      </dsp:nvSpPr>
      <dsp:spPr>
        <a:xfrm>
          <a:off x="794692" y="3886362"/>
          <a:ext cx="2734935" cy="1367467"/>
        </a:xfrm>
        <a:prstGeom prst="rect">
          <a:avLst/>
        </a:prstGeom>
        <a:solidFill>
          <a:schemeClr val="bg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Невозможности уединения</a:t>
          </a:r>
        </a:p>
      </dsp:txBody>
      <dsp:txXfrm>
        <a:off x="794692" y="3886362"/>
        <a:ext cx="2734935" cy="1367467"/>
      </dsp:txXfrm>
    </dsp:sp>
    <dsp:sp modelId="{BD26A8CC-7A9C-46D7-8795-0F754B405B35}">
      <dsp:nvSpPr>
        <dsp:cNvPr id="0" name=""/>
        <dsp:cNvSpPr/>
      </dsp:nvSpPr>
      <dsp:spPr>
        <a:xfrm>
          <a:off x="4103964" y="3886362"/>
          <a:ext cx="2734935" cy="1367467"/>
        </a:xfrm>
        <a:prstGeom prst="rect">
          <a:avLst/>
        </a:prstGeom>
        <a:solidFill>
          <a:schemeClr val="bg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Новой пищи, новым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помещениям,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освещенности, запахам</a:t>
          </a:r>
        </a:p>
      </dsp:txBody>
      <dsp:txXfrm>
        <a:off x="4103964" y="3886362"/>
        <a:ext cx="2734935" cy="1367467"/>
      </dsp:txXfrm>
    </dsp:sp>
    <dsp:sp modelId="{AFAC1733-3768-4F4E-AC79-F356F17ADDD8}">
      <dsp:nvSpPr>
        <dsp:cNvPr id="0" name=""/>
        <dsp:cNvSpPr/>
      </dsp:nvSpPr>
      <dsp:spPr>
        <a:xfrm>
          <a:off x="794692" y="1944558"/>
          <a:ext cx="2734935" cy="1367467"/>
        </a:xfrm>
        <a:prstGeom prst="rect">
          <a:avLst/>
        </a:prstGeom>
        <a:solidFill>
          <a:schemeClr val="bg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900" b="0" i="0" u="none" strike="noStrike" kern="1200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 </a:t>
          </a:r>
          <a:r>
            <a:rPr kumimoji="0" lang="ru-RU" sz="1800" b="0" i="0" u="none" strike="noStrike" kern="1200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К  новому режиму, ритму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 жизни, новым нагрузкам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(необходимости сидеть,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слушать, выполнять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команды)</a:t>
          </a:r>
        </a:p>
      </dsp:txBody>
      <dsp:txXfrm>
        <a:off x="794692" y="1944558"/>
        <a:ext cx="2734935" cy="1367467"/>
      </dsp:txXfrm>
    </dsp:sp>
    <dsp:sp modelId="{723EF1EA-D387-42BF-BA2B-A1D6547090BE}">
      <dsp:nvSpPr>
        <dsp:cNvPr id="0" name=""/>
        <dsp:cNvSpPr/>
      </dsp:nvSpPr>
      <dsp:spPr>
        <a:xfrm>
          <a:off x="4103964" y="1944558"/>
          <a:ext cx="2734935" cy="1367467"/>
        </a:xfrm>
        <a:prstGeom prst="rect">
          <a:avLst/>
        </a:prstGeom>
        <a:solidFill>
          <a:schemeClr val="bg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Необходимости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 самоограничений</a:t>
          </a:r>
        </a:p>
      </dsp:txBody>
      <dsp:txXfrm>
        <a:off x="4103964" y="1944558"/>
        <a:ext cx="2734935" cy="13674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E6E7EF-63DF-40A7-B75C-327C4743CEA6}">
      <dsp:nvSpPr>
        <dsp:cNvPr id="0" name=""/>
        <dsp:cNvSpPr/>
      </dsp:nvSpPr>
      <dsp:spPr>
        <a:xfrm>
          <a:off x="4212468" y="1425872"/>
          <a:ext cx="299120" cy="13104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0431"/>
              </a:lnTo>
              <a:lnTo>
                <a:pt x="299120" y="131043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8586B5-57C1-4501-A5AA-B1378A8CA98C}">
      <dsp:nvSpPr>
        <dsp:cNvPr id="0" name=""/>
        <dsp:cNvSpPr/>
      </dsp:nvSpPr>
      <dsp:spPr>
        <a:xfrm>
          <a:off x="3913347" y="1425872"/>
          <a:ext cx="299120" cy="1310431"/>
        </a:xfrm>
        <a:custGeom>
          <a:avLst/>
          <a:gdLst/>
          <a:ahLst/>
          <a:cxnLst/>
          <a:rect l="0" t="0" r="0" b="0"/>
          <a:pathLst>
            <a:path>
              <a:moveTo>
                <a:pt x="299120" y="0"/>
              </a:moveTo>
              <a:lnTo>
                <a:pt x="299120" y="1310431"/>
              </a:lnTo>
              <a:lnTo>
                <a:pt x="0" y="131043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BC2BE0-071A-4FB0-AAB1-FEDF62DE5456}">
      <dsp:nvSpPr>
        <dsp:cNvPr id="0" name=""/>
        <dsp:cNvSpPr/>
      </dsp:nvSpPr>
      <dsp:spPr>
        <a:xfrm>
          <a:off x="4212468" y="1425872"/>
          <a:ext cx="1723502" cy="26208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1742"/>
              </a:lnTo>
              <a:lnTo>
                <a:pt x="1723502" y="2321742"/>
              </a:lnTo>
              <a:lnTo>
                <a:pt x="1723502" y="262086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E9B6F4-AB1C-4DEF-A116-0CA0CA6E938A}">
      <dsp:nvSpPr>
        <dsp:cNvPr id="0" name=""/>
        <dsp:cNvSpPr/>
      </dsp:nvSpPr>
      <dsp:spPr>
        <a:xfrm>
          <a:off x="2488965" y="1425872"/>
          <a:ext cx="1723502" cy="2620862"/>
        </a:xfrm>
        <a:custGeom>
          <a:avLst/>
          <a:gdLst/>
          <a:ahLst/>
          <a:cxnLst/>
          <a:rect l="0" t="0" r="0" b="0"/>
          <a:pathLst>
            <a:path>
              <a:moveTo>
                <a:pt x="1723502" y="0"/>
              </a:moveTo>
              <a:lnTo>
                <a:pt x="1723502" y="2321742"/>
              </a:lnTo>
              <a:lnTo>
                <a:pt x="0" y="2321742"/>
              </a:lnTo>
              <a:lnTo>
                <a:pt x="0" y="262086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D1F511-51C8-462E-8058-AEA18FF02B99}">
      <dsp:nvSpPr>
        <dsp:cNvPr id="0" name=""/>
        <dsp:cNvSpPr/>
      </dsp:nvSpPr>
      <dsp:spPr>
        <a:xfrm>
          <a:off x="2788086" y="1490"/>
          <a:ext cx="2848763" cy="142438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Психологический уровень адаптации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(предстоит привыкнуть)</a:t>
          </a:r>
        </a:p>
      </dsp:txBody>
      <dsp:txXfrm>
        <a:off x="2788086" y="1490"/>
        <a:ext cx="2848763" cy="1424381"/>
      </dsp:txXfrm>
    </dsp:sp>
    <dsp:sp modelId="{791BEB9C-DA6F-449D-9B6F-04760907C8C7}">
      <dsp:nvSpPr>
        <dsp:cNvPr id="0" name=""/>
        <dsp:cNvSpPr/>
      </dsp:nvSpPr>
      <dsp:spPr>
        <a:xfrm>
          <a:off x="1064584" y="4046735"/>
          <a:ext cx="2848763" cy="142438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Большому количеству новых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людей и необходимости с ними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 взаимодействовать</a:t>
          </a:r>
        </a:p>
      </dsp:txBody>
      <dsp:txXfrm>
        <a:off x="1064584" y="4046735"/>
        <a:ext cx="2848763" cy="1424381"/>
      </dsp:txXfrm>
    </dsp:sp>
    <dsp:sp modelId="{A7ACC6D1-8848-4AF9-B6D0-3C528E2144A5}">
      <dsp:nvSpPr>
        <dsp:cNvPr id="0" name=""/>
        <dsp:cNvSpPr/>
      </dsp:nvSpPr>
      <dsp:spPr>
        <a:xfrm>
          <a:off x="4511588" y="4046735"/>
          <a:ext cx="2848763" cy="142438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Необходимости отстаивать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свое личное пространство</a:t>
          </a:r>
        </a:p>
      </dsp:txBody>
      <dsp:txXfrm>
        <a:off x="4511588" y="4046735"/>
        <a:ext cx="2848763" cy="1424381"/>
      </dsp:txXfrm>
    </dsp:sp>
    <dsp:sp modelId="{7DE67CE3-C066-44D8-BDBA-ADB3032C2555}">
      <dsp:nvSpPr>
        <dsp:cNvPr id="0" name=""/>
        <dsp:cNvSpPr/>
      </dsp:nvSpPr>
      <dsp:spPr>
        <a:xfrm>
          <a:off x="1064584" y="2024113"/>
          <a:ext cx="2848763" cy="142438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К отсутствию значимого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 взрослого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( мамы, папы…)</a:t>
          </a:r>
        </a:p>
      </dsp:txBody>
      <dsp:txXfrm>
        <a:off x="1064584" y="2024113"/>
        <a:ext cx="2848763" cy="1424381"/>
      </dsp:txXfrm>
    </dsp:sp>
    <dsp:sp modelId="{0371F696-F5FA-4FDE-9400-4ABE4C589B34}">
      <dsp:nvSpPr>
        <dsp:cNvPr id="0" name=""/>
        <dsp:cNvSpPr/>
      </dsp:nvSpPr>
      <dsp:spPr>
        <a:xfrm>
          <a:off x="4511588" y="2024113"/>
          <a:ext cx="2848763" cy="142438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Необходимости в одиночку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справляться со своими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проблемами</a:t>
          </a:r>
        </a:p>
      </dsp:txBody>
      <dsp:txXfrm>
        <a:off x="4511588" y="2024113"/>
        <a:ext cx="2848763" cy="14243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BA0B34-D61E-4B7F-A2B0-26CAB4C3FFB2}">
      <dsp:nvSpPr>
        <dsp:cNvPr id="0" name=""/>
        <dsp:cNvSpPr/>
      </dsp:nvSpPr>
      <dsp:spPr>
        <a:xfrm>
          <a:off x="4509207" y="315146"/>
          <a:ext cx="1609080" cy="1609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smtClean="0">
              <a:ln>
                <a:noFill/>
              </a:ln>
              <a:solidFill>
                <a:srgbClr val="4D08F8"/>
              </a:solidFill>
              <a:effectLst/>
              <a:latin typeface="Times New Roman" pitchFamily="18" charset="0"/>
              <a:cs typeface="Arial" charset="0"/>
            </a:rPr>
            <a:t>I.</a:t>
          </a:r>
          <a:endParaRPr kumimoji="0" lang="ru-RU" sz="1400" b="1" i="0" u="none" strike="noStrike" kern="1200" cap="none" normalizeH="0" baseline="0" smtClean="0">
            <a:ln>
              <a:noFill/>
            </a:ln>
            <a:solidFill>
              <a:srgbClr val="4D08F8"/>
            </a:solidFill>
            <a:effectLst/>
            <a:latin typeface="Times New Roman" pitchFamily="18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smtClean="0">
              <a:ln>
                <a:noFill/>
              </a:ln>
              <a:solidFill>
                <a:srgbClr val="4D08F8"/>
              </a:solidFill>
              <a:effectLst/>
              <a:latin typeface="Times New Roman" pitchFamily="18" charset="0"/>
              <a:cs typeface="Arial" charset="0"/>
            </a:rPr>
            <a:t>Острая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smtClean="0">
              <a:ln>
                <a:noFill/>
              </a:ln>
              <a:solidFill>
                <a:srgbClr val="4D08F8"/>
              </a:solidFill>
              <a:effectLst/>
              <a:latin typeface="Times New Roman" pitchFamily="18" charset="0"/>
              <a:cs typeface="Arial" charset="0"/>
            </a:rPr>
            <a:t>или период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smtClean="0">
              <a:ln>
                <a:noFill/>
              </a:ln>
              <a:solidFill>
                <a:srgbClr val="4D08F8"/>
              </a:solidFill>
              <a:effectLst/>
              <a:latin typeface="Times New Roman" pitchFamily="18" charset="0"/>
              <a:cs typeface="Arial" charset="0"/>
            </a:rPr>
            <a:t>дезадаптации</a:t>
          </a:r>
        </a:p>
      </dsp:txBody>
      <dsp:txXfrm>
        <a:off x="4509207" y="315146"/>
        <a:ext cx="1609080" cy="1609080"/>
      </dsp:txXfrm>
    </dsp:sp>
    <dsp:sp modelId="{10F5B3D9-E9B8-4939-BF6D-F170EFE950D5}">
      <dsp:nvSpPr>
        <dsp:cNvPr id="0" name=""/>
        <dsp:cNvSpPr/>
      </dsp:nvSpPr>
      <dsp:spPr>
        <a:xfrm>
          <a:off x="2058659" y="-1348"/>
          <a:ext cx="3804305" cy="3804305"/>
        </a:xfrm>
        <a:prstGeom prst="circularArrow">
          <a:avLst>
            <a:gd name="adj1" fmla="val 8248"/>
            <a:gd name="adj2" fmla="val 576059"/>
            <a:gd name="adj3" fmla="val 2964121"/>
            <a:gd name="adj4" fmla="val 51545"/>
            <a:gd name="adj5" fmla="val 962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460CAE-9411-403E-A221-A365D12A152E}">
      <dsp:nvSpPr>
        <dsp:cNvPr id="0" name=""/>
        <dsp:cNvSpPr/>
      </dsp:nvSpPr>
      <dsp:spPr>
        <a:xfrm>
          <a:off x="3156272" y="2658498"/>
          <a:ext cx="1609080" cy="1609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smtClean="0">
              <a:ln>
                <a:noFill/>
              </a:ln>
              <a:solidFill>
                <a:srgbClr val="4D08F8"/>
              </a:solidFill>
              <a:effectLst/>
              <a:latin typeface="Times New Roman" pitchFamily="18" charset="0"/>
              <a:cs typeface="Arial" charset="0"/>
            </a:rPr>
            <a:t>II.</a:t>
          </a:r>
          <a:endParaRPr kumimoji="0" lang="ru-RU" sz="1400" b="1" i="0" u="none" strike="noStrike" kern="1200" cap="none" normalizeH="0" baseline="0" smtClean="0">
            <a:ln>
              <a:noFill/>
            </a:ln>
            <a:solidFill>
              <a:srgbClr val="4D08F8"/>
            </a:solidFill>
            <a:effectLst/>
            <a:latin typeface="Times New Roman" pitchFamily="18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smtClean="0">
              <a:ln>
                <a:noFill/>
              </a:ln>
              <a:solidFill>
                <a:srgbClr val="4D08F8"/>
              </a:solidFill>
              <a:effectLst/>
              <a:latin typeface="Times New Roman" pitchFamily="18" charset="0"/>
              <a:cs typeface="Arial" charset="0"/>
            </a:rPr>
            <a:t>Подострая,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smtClean="0">
              <a:ln>
                <a:noFill/>
              </a:ln>
              <a:solidFill>
                <a:srgbClr val="4D08F8"/>
              </a:solidFill>
              <a:effectLst/>
              <a:latin typeface="Times New Roman" pitchFamily="18" charset="0"/>
              <a:cs typeface="Arial" charset="0"/>
            </a:rPr>
            <a:t>собственно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smtClean="0">
              <a:ln>
                <a:noFill/>
              </a:ln>
              <a:solidFill>
                <a:srgbClr val="4D08F8"/>
              </a:solidFill>
              <a:effectLst/>
              <a:latin typeface="Times New Roman" pitchFamily="18" charset="0"/>
              <a:cs typeface="Arial" charset="0"/>
            </a:rPr>
            <a:t>адаптация</a:t>
          </a:r>
        </a:p>
      </dsp:txBody>
      <dsp:txXfrm>
        <a:off x="3156272" y="2658498"/>
        <a:ext cx="1609080" cy="1609080"/>
      </dsp:txXfrm>
    </dsp:sp>
    <dsp:sp modelId="{95D3F298-C697-463F-BD4B-F7A0106E0079}">
      <dsp:nvSpPr>
        <dsp:cNvPr id="0" name=""/>
        <dsp:cNvSpPr/>
      </dsp:nvSpPr>
      <dsp:spPr>
        <a:xfrm>
          <a:off x="2058659" y="-1348"/>
          <a:ext cx="3804305" cy="3804305"/>
        </a:xfrm>
        <a:prstGeom prst="circularArrow">
          <a:avLst>
            <a:gd name="adj1" fmla="val 8248"/>
            <a:gd name="adj2" fmla="val 576059"/>
            <a:gd name="adj3" fmla="val 10172397"/>
            <a:gd name="adj4" fmla="val 7259820"/>
            <a:gd name="adj5" fmla="val 962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EBF6C2-E4B9-454E-87DE-4C8797B8FE87}">
      <dsp:nvSpPr>
        <dsp:cNvPr id="0" name=""/>
        <dsp:cNvSpPr/>
      </dsp:nvSpPr>
      <dsp:spPr>
        <a:xfrm>
          <a:off x="1803337" y="315146"/>
          <a:ext cx="1609080" cy="1609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dirty="0" smtClean="0">
              <a:ln>
                <a:noFill/>
              </a:ln>
              <a:solidFill>
                <a:srgbClr val="4D08F8"/>
              </a:solidFill>
              <a:effectLst/>
              <a:latin typeface="Times New Roman" pitchFamily="18" charset="0"/>
              <a:cs typeface="Arial" charset="0"/>
            </a:rPr>
            <a:t>III.</a:t>
          </a:r>
          <a:endParaRPr kumimoji="0" lang="ru-RU" sz="1400" b="1" i="0" u="none" strike="noStrike" kern="1200" cap="none" normalizeH="0" baseline="0" dirty="0" smtClean="0">
            <a:ln>
              <a:noFill/>
            </a:ln>
            <a:solidFill>
              <a:srgbClr val="4D08F8"/>
            </a:solidFill>
            <a:effectLst/>
            <a:latin typeface="Times New Roman" pitchFamily="18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dirty="0" smtClean="0">
              <a:ln>
                <a:noFill/>
              </a:ln>
              <a:solidFill>
                <a:srgbClr val="4D08F8"/>
              </a:solidFill>
              <a:effectLst/>
              <a:latin typeface="Times New Roman" pitchFamily="18" charset="0"/>
              <a:cs typeface="Arial" charset="0"/>
            </a:rPr>
            <a:t>Фаза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dirty="0" smtClean="0">
              <a:ln>
                <a:noFill/>
              </a:ln>
              <a:solidFill>
                <a:srgbClr val="4D08F8"/>
              </a:solidFill>
              <a:effectLst/>
              <a:latin typeface="Times New Roman" pitchFamily="18" charset="0"/>
              <a:cs typeface="Arial" charset="0"/>
            </a:rPr>
            <a:t> компенсации,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dirty="0" smtClean="0">
              <a:ln>
                <a:noFill/>
              </a:ln>
              <a:solidFill>
                <a:srgbClr val="4D08F8"/>
              </a:solidFill>
              <a:effectLst/>
              <a:latin typeface="Times New Roman" pitchFamily="18" charset="0"/>
              <a:cs typeface="Arial" charset="0"/>
            </a:rPr>
            <a:t>Период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dirty="0" err="1" smtClean="0">
              <a:ln>
                <a:noFill/>
              </a:ln>
              <a:solidFill>
                <a:srgbClr val="4D08F8"/>
              </a:solidFill>
              <a:effectLst/>
              <a:latin typeface="Times New Roman" pitchFamily="18" charset="0"/>
              <a:cs typeface="Arial" charset="0"/>
            </a:rPr>
            <a:t>адаптированности</a:t>
          </a:r>
          <a:r>
            <a:rPr kumimoji="0" lang="ru-RU" sz="1400" b="0" i="0" u="none" strike="noStrike" kern="1200" cap="none" normalizeH="0" baseline="0" dirty="0" smtClean="0">
              <a:ln>
                <a:noFill/>
              </a:ln>
              <a:solidFill>
                <a:srgbClr val="4D08F8"/>
              </a:solidFill>
              <a:effectLst/>
              <a:latin typeface="Times New Roman" pitchFamily="18" charset="0"/>
              <a:cs typeface="Arial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400" b="0" i="0" u="none" strike="noStrike" kern="1200" cap="none" normalizeH="0" baseline="0" dirty="0" smtClean="0">
            <a:ln>
              <a:noFill/>
            </a:ln>
            <a:solidFill>
              <a:srgbClr val="4D08F8"/>
            </a:solidFill>
            <a:effectLst/>
            <a:latin typeface="Times New Roman" pitchFamily="18" charset="0"/>
            <a:cs typeface="Arial" charset="0"/>
          </a:endParaRPr>
        </a:p>
      </dsp:txBody>
      <dsp:txXfrm>
        <a:off x="1803337" y="315146"/>
        <a:ext cx="1609080" cy="1609080"/>
      </dsp:txXfrm>
    </dsp:sp>
    <dsp:sp modelId="{B516BF07-B311-47F4-85C1-6F9084E9D0B8}">
      <dsp:nvSpPr>
        <dsp:cNvPr id="0" name=""/>
        <dsp:cNvSpPr/>
      </dsp:nvSpPr>
      <dsp:spPr>
        <a:xfrm>
          <a:off x="2058659" y="-1348"/>
          <a:ext cx="3804305" cy="3804305"/>
        </a:xfrm>
        <a:prstGeom prst="circularArrow">
          <a:avLst>
            <a:gd name="adj1" fmla="val 8248"/>
            <a:gd name="adj2" fmla="val 576059"/>
            <a:gd name="adj3" fmla="val 16856969"/>
            <a:gd name="adj4" fmla="val 14966972"/>
            <a:gd name="adj5" fmla="val 962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970BD-750B-4A9A-A2BC-C5512E37B39E}" type="datetimeFigureOut">
              <a:rPr lang="ru-RU" smtClean="0"/>
              <a:t>15.03.2013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D5FB21-0789-4E35-99E5-1B4AD4489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318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5FB21-0789-4E35-99E5-1B4AD448965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653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15.03.2013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0.gi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4008" y="2564904"/>
            <a:ext cx="3528393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обрание для родителей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4293096"/>
            <a:ext cx="3672407" cy="172819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</a:rPr>
              <a:t>Адаптация </a:t>
            </a:r>
            <a:r>
              <a:rPr lang="ru-RU" sz="2400" b="1" dirty="0">
                <a:latin typeface="Times New Roman" pitchFamily="18" charset="0"/>
              </a:rPr>
              <a:t>детей раннего возраста к </a:t>
            </a:r>
            <a:r>
              <a:rPr lang="ru-RU" sz="2400" b="1" dirty="0" smtClean="0">
                <a:latin typeface="Times New Roman" pitchFamily="18" charset="0"/>
              </a:rPr>
              <a:t>условиям ДОУ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16632"/>
            <a:ext cx="46027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Муниципальное бюджетное </a:t>
            </a:r>
          </a:p>
          <a:p>
            <a:pPr algn="ctr"/>
            <a:r>
              <a:rPr lang="ru-RU" b="1" dirty="0" smtClean="0"/>
              <a:t>дошкольное образовательное </a:t>
            </a:r>
          </a:p>
          <a:p>
            <a:pPr algn="ctr"/>
            <a:r>
              <a:rPr lang="ru-RU" b="1" dirty="0" smtClean="0"/>
              <a:t>учреждение детский сад </a:t>
            </a:r>
          </a:p>
          <a:p>
            <a:pPr algn="ctr"/>
            <a:r>
              <a:rPr lang="ru-RU" b="1" dirty="0" smtClean="0"/>
              <a:t>комбинированного вида № 62</a:t>
            </a:r>
            <a:endParaRPr lang="ru-RU" b="1" dirty="0"/>
          </a:p>
        </p:txBody>
      </p:sp>
      <p:pic>
        <p:nvPicPr>
          <p:cNvPr id="1026" name="Picture 2" descr="C:\Documents and Settings\Администратор\Мои документы\фото\анимашки\detia-84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84" y="2204864"/>
            <a:ext cx="3192778" cy="379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Администратор\Мои документы\фото\анимашки\zvezdia-48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-99392"/>
            <a:ext cx="2908017" cy="252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39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836712"/>
            <a:ext cx="6336822" cy="792088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ПЕРВЫЕ ПРИЗНАКИ ТОГО, ЧТО РЕБЕНОК АДАПТИРОВАЛСЯ 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2204864"/>
            <a:ext cx="4464496" cy="3601576"/>
          </a:xfrm>
        </p:spPr>
        <p:txBody>
          <a:bodyPr>
            <a:normAutofit/>
          </a:bodyPr>
          <a:lstStyle/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хороший аппетит; 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спокойный сон; 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охотное общение с другими детьми; 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адекватная реакция на любое предложение воспитателя; 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нормальное эмоциональное состояние. </a:t>
            </a:r>
          </a:p>
          <a:p>
            <a:endParaRPr lang="ru-RU" dirty="0"/>
          </a:p>
        </p:txBody>
      </p:sp>
      <p:pic>
        <p:nvPicPr>
          <p:cNvPr id="7171" name="Picture 3" descr="C:\Users\Andrey\Desktop\Олеся\3-xFl3oQjkY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2708920"/>
            <a:ext cx="2952254" cy="212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45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476672"/>
            <a:ext cx="7024744" cy="504056"/>
          </a:xfrm>
        </p:spPr>
        <p:txBody>
          <a:bodyPr>
            <a:normAutofit fontScale="90000"/>
          </a:bodyPr>
          <a:lstStyle/>
          <a:p>
            <a:r>
              <a:rPr lang="ru-RU" sz="29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Советы родителям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139952" y="980728"/>
            <a:ext cx="4320480" cy="4825711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u="sng" dirty="0">
                <a:solidFill>
                  <a:schemeClr val="tx1"/>
                </a:solidFill>
                <a:latin typeface="Times New Roman" pitchFamily="18" charset="0"/>
              </a:rPr>
              <a:t>Помните всегда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</a:rPr>
              <a:t>: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68580" indent="0">
              <a:buNone/>
            </a:pPr>
            <a:endParaRPr lang="ru-RU" dirty="0">
              <a:solidFill>
                <a:schemeClr val="tx1"/>
              </a:solidFill>
              <a:latin typeface="Times New Roman" pitchFamily="18" charset="0"/>
            </a:endParaRPr>
          </a:p>
          <a:p>
            <a:pPr algn="just">
              <a:lnSpc>
                <a:spcPct val="115000"/>
              </a:lnSpc>
              <a:spcBef>
                <a:spcPts val="410"/>
              </a:spcBef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От родителей во многом зависит эмоциональный настрой ребенка. 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Bef>
                <a:spcPts val="410"/>
              </a:spcBef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Никогда не говорите фразы типа: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«Вот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будешь вести себя плохо, в садике тебя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накажут».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 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Bef>
                <a:spcPts val="410"/>
              </a:spcBef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 утрам когда собираетесь в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детский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сад, старайтесь создавать спокойную, жизнерадостную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атмосферу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с позитивным настроем обсуждайте предстоящий день. </a:t>
            </a:r>
            <a:endParaRPr lang="ru-RU" sz="16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68580" indent="0" algn="just">
              <a:lnSpc>
                <a:spcPct val="115000"/>
              </a:lnSpc>
              <a:spcBef>
                <a:spcPts val="410"/>
              </a:spcBef>
              <a:spcAft>
                <a:spcPts val="0"/>
              </a:spcAft>
              <a:buNone/>
            </a:pP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68580" indent="0" algn="ctr">
              <a:lnSpc>
                <a:spcPct val="115000"/>
              </a:lnSpc>
              <a:spcBef>
                <a:spcPts val="410"/>
              </a:spcBef>
              <a:spcAft>
                <a:spcPts val="0"/>
              </a:spcAft>
              <a:buNone/>
            </a:pPr>
            <a:r>
              <a:rPr lang="ru-RU" sz="1900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Тогда он точно будет </a:t>
            </a:r>
            <a:r>
              <a:rPr lang="ru-RU" sz="1900" dirty="0" smtClean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удачным</a:t>
            </a:r>
          </a:p>
          <a:p>
            <a:pPr marL="68580" indent="0" algn="ctr">
              <a:lnSpc>
                <a:spcPct val="115000"/>
              </a:lnSpc>
              <a:spcBef>
                <a:spcPts val="410"/>
              </a:spcBef>
              <a:spcAft>
                <a:spcPts val="0"/>
              </a:spcAft>
              <a:buNone/>
            </a:pPr>
            <a:r>
              <a:rPr lang="ru-RU" sz="1900" dirty="0" smtClean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900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и для вас и для </a:t>
            </a:r>
            <a:r>
              <a:rPr lang="ru-RU" sz="1900" dirty="0" smtClean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ребенка!</a:t>
            </a:r>
            <a:endParaRPr lang="ru-RU" sz="1900" dirty="0">
              <a:solidFill>
                <a:srgbClr val="00B050"/>
              </a:solidFill>
              <a:latin typeface="Calibri"/>
              <a:ea typeface="Calibri"/>
              <a:cs typeface="Times New Roman"/>
            </a:endParaRPr>
          </a:p>
          <a:p>
            <a:pPr marL="68580" indent="0">
              <a:buNone/>
            </a:pPr>
            <a:endParaRPr lang="ru-RU" dirty="0"/>
          </a:p>
        </p:txBody>
      </p:sp>
      <p:pic>
        <p:nvPicPr>
          <p:cNvPr id="2052" name="Picture 4" descr="C:\Users\PC\Desktop\2011, лето, физо, пред.среда\P101000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772816"/>
            <a:ext cx="3097212" cy="285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Администратор\Мои документы\фото\анимашки\Новая папка\872726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437112"/>
            <a:ext cx="2234729" cy="223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9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>
            <a:gsLst>
              <a:gs pos="50425">
                <a:schemeClr val="bg2">
                  <a:lumMod val="50000"/>
                </a:schemeClr>
              </a:gs>
              <a:gs pos="0">
                <a:srgbClr val="006600"/>
              </a:gs>
              <a:gs pos="17999">
                <a:srgbClr val="FFFF00"/>
              </a:gs>
              <a:gs pos="36000">
                <a:srgbClr val="008000"/>
              </a:gs>
              <a:gs pos="61000">
                <a:srgbClr val="66FF33"/>
              </a:gs>
              <a:gs pos="82001">
                <a:srgbClr val="CCFF33"/>
              </a:gs>
              <a:gs pos="100000">
                <a:srgbClr val="FFFF66"/>
              </a:gs>
            </a:gsLst>
            <a:lin ang="5400000" scaled="0"/>
          </a:gradFill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000" b="1" dirty="0" smtClean="0">
              <a:latin typeface="Monotype Corsiva" pitchFamily="66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800" b="1" dirty="0" smtClean="0">
                <a:solidFill>
                  <a:schemeClr val="bg1"/>
                </a:solidFill>
                <a:latin typeface="Monotype Corsiva" pitchFamily="66" charset="0"/>
              </a:rPr>
              <a:t>Спасибо за внимание!!!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000" b="1" dirty="0">
              <a:latin typeface="Monotype Corsiva" pitchFamily="66" charset="0"/>
            </a:endParaRPr>
          </a:p>
        </p:txBody>
      </p:sp>
      <p:pic>
        <p:nvPicPr>
          <p:cNvPr id="96260" name="Picture 4" descr="C:\Documents and Settings\Администратор\Мои документы\фото\анимашки\cveta-115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325" y="3716338"/>
            <a:ext cx="2438400" cy="243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1" name="Picture 5" descr="C:\Documents and Settings\Администратор\Мои документы\фото\анимашки\zvezdia-45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1725" y="476250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2" name="Picture 6" descr="C:\Documents and Settings\Администратор\Мои документы\фото\анимашки\zvezdia-45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476250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3" name="Picture 7" descr="C:\Documents and Settings\Администратор\Мои документы\фото\анимашки\zvezdia-47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42150" y="4937125"/>
            <a:ext cx="8858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4" name="Picture 2" descr="C:\Documents and Settings\Администратор\Мои документы\фото\анимашки\detia-808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19863" y="3694113"/>
            <a:ext cx="1920875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193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827584" y="836712"/>
            <a:ext cx="7488832" cy="1728192"/>
          </a:xfrm>
        </p:spPr>
        <p:txBody>
          <a:bodyPr>
            <a:normAutofit/>
          </a:bodyPr>
          <a:lstStyle/>
          <a:p>
            <a:pPr algn="just"/>
            <a:r>
              <a:rPr lang="ru-RU" sz="2000" b="0" dirty="0" smtClean="0">
                <a:solidFill>
                  <a:srgbClr val="FF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Адаптация 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– процесс вхождения человека в новую для него среду и приспособление к ее условиям, который происходит на разных уровнях: физиологическом, психологическом.</a:t>
            </a:r>
          </a:p>
          <a:p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43808" y="2861005"/>
            <a:ext cx="3528392" cy="7920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УРОВНИ АДАПТАЦИИ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27584" y="4533050"/>
            <a:ext cx="3168352" cy="914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ФИЗИОЛОГИЧЕСКИЙ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20072" y="4533050"/>
            <a:ext cx="3096344" cy="914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ПСИХОЛОГИЧЕСКИЙ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>
            <a:stCxn id="5" idx="0"/>
          </p:cNvCxnSpPr>
          <p:nvPr/>
        </p:nvCxnSpPr>
        <p:spPr>
          <a:xfrm flipV="1">
            <a:off x="2411760" y="4293096"/>
            <a:ext cx="0" cy="2399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7" idx="0"/>
          </p:cNvCxnSpPr>
          <p:nvPr/>
        </p:nvCxnSpPr>
        <p:spPr>
          <a:xfrm flipV="1">
            <a:off x="6768244" y="4293096"/>
            <a:ext cx="0" cy="2399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411760" y="4293096"/>
            <a:ext cx="435648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4" idx="2"/>
          </p:cNvCxnSpPr>
          <p:nvPr/>
        </p:nvCxnSpPr>
        <p:spPr>
          <a:xfrm>
            <a:off x="4608004" y="3653093"/>
            <a:ext cx="0" cy="6400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C:\Documents and Settings\Администратор\Мои документы\фото\анимашки\detia-76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372" y="2372232"/>
            <a:ext cx="1844030" cy="168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44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60648"/>
            <a:ext cx="3456384" cy="5400600"/>
          </a:xfrm>
        </p:spPr>
        <p:txBody>
          <a:bodyPr>
            <a:noAutofit/>
          </a:bodyPr>
          <a:lstStyle/>
          <a:p>
            <a:pPr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600" b="1" kern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Адаптация является активным процессом приводящим к:</a:t>
            </a:r>
            <a:br>
              <a:rPr lang="ru-RU" sz="1600" b="1" kern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</a:br>
            <a:endParaRPr lang="ru-RU" sz="1600" dirty="0" smtClean="0">
              <a:effectLst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ru-RU" sz="1400" b="1" kern="1200" dirty="0" smtClean="0">
                <a:solidFill>
                  <a:srgbClr val="FF0000"/>
                </a:solidFill>
                <a:effectLst/>
                <a:ea typeface="Calibri"/>
                <a:cs typeface="Times New Roman"/>
              </a:rPr>
              <a:t>позитивным результатам            (</a:t>
            </a:r>
            <a:r>
              <a:rPr lang="ru-RU" sz="1400" b="1" kern="1200" dirty="0" err="1" smtClean="0">
                <a:solidFill>
                  <a:srgbClr val="FF0000"/>
                </a:solidFill>
                <a:effectLst/>
                <a:ea typeface="Calibri"/>
                <a:cs typeface="Times New Roman"/>
              </a:rPr>
              <a:t>адаптированность</a:t>
            </a:r>
            <a:r>
              <a:rPr lang="ru-RU" sz="1400" b="1" dirty="0" smtClean="0">
                <a:solidFill>
                  <a:srgbClr val="FF0000"/>
                </a:solidFill>
                <a:ea typeface="Calibri"/>
                <a:cs typeface="Times New Roman"/>
              </a:rPr>
              <a:t>)</a:t>
            </a:r>
            <a:r>
              <a:rPr lang="ru-RU" sz="14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14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6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Критерии успешной адаптации:</a:t>
            </a:r>
            <a:br>
              <a:rPr lang="ru-RU" sz="16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1.Внутренний комфорт (эмоциональная удовлетворенность)</a:t>
            </a:r>
            <a:br>
              <a:rPr lang="ru-RU" sz="16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2. Внешняя адекватность поведения (способность легко и точно выполнять новые требования)</a:t>
            </a:r>
            <a:br>
              <a:rPr lang="ru-RU" sz="16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endParaRPr lang="ru-RU" sz="1600" dirty="0" smtClean="0">
              <a:effectLst/>
            </a:endParaRPr>
          </a:p>
          <a:p>
            <a:pPr marL="0" indent="0">
              <a:buFont typeface="Arial" pitchFamily="34" charset="0"/>
              <a:buNone/>
            </a:pPr>
            <a:endParaRPr lang="ru-RU" sz="1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0" y="5301208"/>
            <a:ext cx="3528392" cy="792088"/>
          </a:xfrm>
        </p:spPr>
        <p:txBody>
          <a:bodyPr>
            <a:noAutofit/>
          </a:bodyPr>
          <a:lstStyle/>
          <a:p>
            <a:pPr marL="285750" indent="-285750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1400" b="1" dirty="0" smtClean="0">
                <a:solidFill>
                  <a:srgbClr val="FF0000"/>
                </a:solidFill>
              </a:rPr>
              <a:t>Негативным результатам</a:t>
            </a:r>
          </a:p>
          <a:p>
            <a:pPr>
              <a:spcBef>
                <a:spcPts val="0"/>
              </a:spcBef>
              <a:buClr>
                <a:srgbClr val="FF0000"/>
              </a:buClr>
            </a:pPr>
            <a:r>
              <a:rPr lang="ru-RU" sz="1400" b="1" dirty="0" smtClean="0">
                <a:solidFill>
                  <a:srgbClr val="FF0000"/>
                </a:solidFill>
              </a:rPr>
              <a:t>                 (стресс)</a:t>
            </a:r>
            <a:endParaRPr lang="ru-RU" sz="1400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C:\Users\Andrey\Desktop\АРИША\0a1ed5ec0fdb38d8857cd3cb572f77d4.jpe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0" r="1228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Documents and Settings\Администратор\Мои документы\фото\анимашки\zvezdia-47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16632"/>
            <a:ext cx="1451025" cy="143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Documents and Settings\Администратор\Мои документы\фото\анимашки\zvezdia-47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96193"/>
            <a:ext cx="885825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79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3105140"/>
              </p:ext>
            </p:extLst>
          </p:nvPr>
        </p:nvGraphicFramePr>
        <p:xfrm>
          <a:off x="683568" y="692696"/>
          <a:ext cx="7633593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C:\Documents and Settings\Администратор\Мои документы\фото\анимашки\detia-822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736"/>
            <a:ext cx="1603041" cy="102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81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000132811"/>
              </p:ext>
            </p:extLst>
          </p:nvPr>
        </p:nvGraphicFramePr>
        <p:xfrm>
          <a:off x="251521" y="836712"/>
          <a:ext cx="842493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 descr="C:\Documents and Settings\Администратор\Мои документы\фото\анимашки\detia-674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20688"/>
            <a:ext cx="1267746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8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4424" y="836712"/>
            <a:ext cx="3300984" cy="1008112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Факторы,</a:t>
            </a:r>
            <a:b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от которых зависит течение адаптации: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4008" y="2204864"/>
            <a:ext cx="3600400" cy="3672408"/>
          </a:xfrm>
        </p:spPr>
        <p:txBody>
          <a:bodyPr>
            <a:normAutofit/>
          </a:bodyPr>
          <a:lstStyle/>
          <a:p>
            <a:pPr marL="342900" indent="-342900">
              <a:buClrTx/>
              <a:buFont typeface="+mj-lt"/>
              <a:buAutoNum type="arabicPeriod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озраст ребенка</a:t>
            </a:r>
          </a:p>
          <a:p>
            <a:pPr marL="342900" indent="-342900">
              <a:buClrTx/>
              <a:buFont typeface="+mj-lt"/>
              <a:buAutoNum type="arabicPeriod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остояние здоровья</a:t>
            </a:r>
          </a:p>
          <a:p>
            <a:pPr marL="342900" indent="-342900">
              <a:buClrTx/>
              <a:buFont typeface="+mj-lt"/>
              <a:buAutoNum type="arabicPeriod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ровень развития</a:t>
            </a:r>
          </a:p>
          <a:p>
            <a:pPr marL="342900" indent="-342900">
              <a:buClrTx/>
              <a:buFont typeface="+mj-lt"/>
              <a:buAutoNum type="arabicPeriod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мение</a:t>
            </a:r>
            <a:r>
              <a:rPr lang="ru-RU" sz="1800" baseline="0" dirty="0" smtClean="0">
                <a:latin typeface="Times New Roman" pitchFamily="18" charset="0"/>
                <a:cs typeface="Times New Roman" pitchFamily="18" charset="0"/>
              </a:rPr>
              <a:t> общаться со сверстниками</a:t>
            </a:r>
          </a:p>
          <a:p>
            <a:pPr marL="342900" indent="-342900">
              <a:buClrTx/>
              <a:buFont typeface="+mj-lt"/>
              <a:buAutoNum type="arabicPeriod"/>
            </a:pP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800" baseline="0" dirty="0" err="1" smtClean="0">
                <a:latin typeface="Times New Roman" pitchFamily="18" charset="0"/>
                <a:cs typeface="Times New Roman" pitchFamily="18" charset="0"/>
              </a:rPr>
              <a:t>формированность</a:t>
            </a:r>
            <a:r>
              <a:rPr lang="ru-RU" sz="1800" baseline="0" dirty="0" smtClean="0">
                <a:latin typeface="Times New Roman" pitchFamily="18" charset="0"/>
                <a:cs typeface="Times New Roman" pitchFamily="18" charset="0"/>
              </a:rPr>
              <a:t> предметной и игровой деятельности</a:t>
            </a:r>
          </a:p>
          <a:p>
            <a:pPr marL="342900" indent="-342900">
              <a:buClrTx/>
              <a:buFont typeface="+mj-lt"/>
              <a:buAutoNum type="arabicPeriod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800" baseline="0" dirty="0" smtClean="0">
                <a:latin typeface="Times New Roman" pitchFamily="18" charset="0"/>
                <a:cs typeface="Times New Roman" pitchFamily="18" charset="0"/>
              </a:rPr>
              <a:t>риближенность домашнего </a:t>
            </a:r>
          </a:p>
          <a:p>
            <a:pPr>
              <a:buClrTx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800" baseline="0" dirty="0" smtClean="0">
                <a:latin typeface="Times New Roman" pitchFamily="18" charset="0"/>
                <a:cs typeface="Times New Roman" pitchFamily="18" charset="0"/>
              </a:rPr>
              <a:t>режима к режиму ДОУ</a:t>
            </a:r>
          </a:p>
          <a:p>
            <a:pPr marL="342900" indent="-342900">
              <a:buClrTx/>
              <a:buFont typeface="+mj-lt"/>
              <a:buAutoNum type="arabicPeriod"/>
            </a:pPr>
            <a:endParaRPr lang="ru-RU" baseline="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PC\Desktop\фотоографии на сайт\ФОТО- ЛЕТО\создание условий в период ЛОР в МДОУ №62\P100088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7" r="2696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22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43490" y="1027664"/>
            <a:ext cx="7024744" cy="67314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Три фазы адаптационного процесса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543719" y="2114823"/>
          <a:ext cx="7921625" cy="4268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C:\Documents and Settings\Администратор\Мои документы\фото\анимашки\detia-673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725144"/>
            <a:ext cx="128587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14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Степени тяжести адаптации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43492" y="1916832"/>
            <a:ext cx="7272924" cy="391579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00B050"/>
              </a:buClr>
            </a:pPr>
            <a:r>
              <a:rPr lang="ru-RU" sz="1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Легкая степень: </a:t>
            </a:r>
            <a:r>
              <a:rPr lang="ru-RU" sz="1600" dirty="0">
                <a:latin typeface="Times New Roman"/>
                <a:ea typeface="Times New Roman"/>
              </a:rPr>
              <a:t>10 – 15 дней (до месяца) – сдвиги нормализуются в эти сроки</a:t>
            </a:r>
            <a:r>
              <a:rPr lang="ru-RU" sz="1600" dirty="0" smtClean="0">
                <a:latin typeface="Times New Roman"/>
                <a:ea typeface="Times New Roman"/>
              </a:rPr>
              <a:t>.</a:t>
            </a:r>
          </a:p>
          <a:p>
            <a:pPr>
              <a:lnSpc>
                <a:spcPct val="150000"/>
              </a:lnSpc>
              <a:buClr>
                <a:srgbClr val="00B050"/>
              </a:buClr>
            </a:pPr>
            <a:r>
              <a:rPr lang="ru-RU" sz="1800" dirty="0" smtClean="0">
                <a:solidFill>
                  <a:srgbClr val="00B050"/>
                </a:solidFill>
                <a:latin typeface="Times New Roman"/>
              </a:rPr>
              <a:t>Средняя степень:</a:t>
            </a:r>
            <a:r>
              <a:rPr lang="ru-RU" sz="1600" dirty="0">
                <a:solidFill>
                  <a:srgbClr val="00B050"/>
                </a:solidFill>
                <a:latin typeface="Times New Roman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/>
              </a:rPr>
              <a:t>примерно 1 месяц, может быть </a:t>
            </a:r>
            <a:r>
              <a:rPr lang="ru-RU" sz="1600" dirty="0" smtClean="0">
                <a:solidFill>
                  <a:schemeClr val="tx1"/>
                </a:solidFill>
                <a:latin typeface="Times New Roman"/>
              </a:rPr>
              <a:t>заболевание </a:t>
            </a:r>
            <a:r>
              <a:rPr lang="ru-RU" sz="1600" dirty="0">
                <a:solidFill>
                  <a:schemeClr val="tx1"/>
                </a:solidFill>
                <a:latin typeface="Times New Roman"/>
              </a:rPr>
              <a:t>5 –7 дней, есть признаки психического </a:t>
            </a:r>
            <a:r>
              <a:rPr lang="ru-RU" sz="1600" dirty="0" smtClean="0">
                <a:solidFill>
                  <a:schemeClr val="tx1"/>
                </a:solidFill>
                <a:latin typeface="Times New Roman"/>
              </a:rPr>
              <a:t>стресса.</a:t>
            </a:r>
          </a:p>
          <a:p>
            <a:pPr>
              <a:lnSpc>
                <a:spcPct val="150000"/>
              </a:lnSpc>
              <a:buClr>
                <a:srgbClr val="00B050"/>
              </a:buClr>
            </a:pPr>
            <a:r>
              <a:rPr lang="ru-RU" sz="1600" dirty="0">
                <a:solidFill>
                  <a:srgbClr val="00B050"/>
                </a:solidFill>
                <a:latin typeface="Times New Roman"/>
              </a:rPr>
              <a:t>Тяжелая степень: </a:t>
            </a:r>
            <a:r>
              <a:rPr lang="ru-RU" sz="1600" dirty="0">
                <a:solidFill>
                  <a:schemeClr val="tx1"/>
                </a:solidFill>
                <a:latin typeface="Times New Roman"/>
              </a:rPr>
              <a:t>3 месяца – часто болеет, регрессия в развитии, может быть как физическое, так и психическое истощение организма (вялость, эмоциональные качели</a:t>
            </a:r>
            <a:r>
              <a:rPr lang="ru-RU" sz="1600" dirty="0" smtClean="0">
                <a:solidFill>
                  <a:schemeClr val="tx1"/>
                </a:solidFill>
                <a:latin typeface="Times New Roman"/>
              </a:rPr>
              <a:t>).</a:t>
            </a:r>
          </a:p>
          <a:p>
            <a:pPr>
              <a:lnSpc>
                <a:spcPct val="150000"/>
              </a:lnSpc>
              <a:buClr>
                <a:srgbClr val="00B050"/>
              </a:buClr>
            </a:pPr>
            <a:r>
              <a:rPr lang="ru-RU" sz="1600" dirty="0" smtClean="0">
                <a:solidFill>
                  <a:srgbClr val="00B050"/>
                </a:solidFill>
                <a:latin typeface="Times New Roman"/>
              </a:rPr>
              <a:t>Очень </a:t>
            </a:r>
            <a:r>
              <a:rPr lang="ru-RU" sz="1600" dirty="0">
                <a:solidFill>
                  <a:srgbClr val="00B050"/>
                </a:solidFill>
                <a:latin typeface="Times New Roman"/>
              </a:rPr>
              <a:t>тяжелая степень: </a:t>
            </a:r>
            <a:r>
              <a:rPr lang="ru-RU" sz="1600" dirty="0">
                <a:solidFill>
                  <a:schemeClr val="tx1"/>
                </a:solidFill>
                <a:latin typeface="Times New Roman"/>
              </a:rPr>
              <a:t>около полугода и более. Встает вопрос – стоит ли ребенку оставаться в детском саду, возможно, что он – </a:t>
            </a:r>
            <a:r>
              <a:rPr lang="ru-RU" sz="1600" dirty="0" smtClean="0">
                <a:solidFill>
                  <a:schemeClr val="tx1"/>
                </a:solidFill>
                <a:latin typeface="Times New Roman"/>
              </a:rPr>
              <a:t>«несадовый» </a:t>
            </a:r>
            <a:r>
              <a:rPr lang="ru-RU" sz="1600" dirty="0">
                <a:solidFill>
                  <a:schemeClr val="tx1"/>
                </a:solidFill>
                <a:latin typeface="Times New Roman"/>
              </a:rPr>
              <a:t>ребенок.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Documents and Settings\Администратор\Мои документы\фото\анимашки\detia-65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20688"/>
            <a:ext cx="1447800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86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476672"/>
            <a:ext cx="7024744" cy="36004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Советы родителям</a:t>
            </a:r>
            <a:endParaRPr lang="ru-RU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2416" y="1124744"/>
            <a:ext cx="2881512" cy="4681696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Частые ошибки родителей</a:t>
            </a:r>
          </a:p>
          <a:p>
            <a:pPr marL="6858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995936" y="1124744"/>
            <a:ext cx="4752528" cy="5256584"/>
          </a:xfrm>
        </p:spPr>
        <p:txBody>
          <a:bodyPr>
            <a:normAutofit/>
          </a:bodyPr>
          <a:lstStyle/>
          <a:p>
            <a:pPr>
              <a:buClr>
                <a:srgbClr val="00B050"/>
              </a:buClr>
              <a:buFont typeface="Wingdings" pitchFamily="2" charset="2"/>
              <a:buChar char="q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Неготовность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родителей к негативной реакции ребенка на дошкольное учреждение. </a:t>
            </a:r>
            <a:r>
              <a:rPr lang="ru-RU" sz="1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Плаксивость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– это нормальное состояние ребенка в период адаптации к ДОУ. </a:t>
            </a:r>
          </a:p>
          <a:p>
            <a:pPr>
              <a:buClr>
                <a:srgbClr val="00B050"/>
              </a:buClr>
              <a:buFont typeface="Wingdings" pitchFamily="2" charset="2"/>
              <a:buChar char="q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Обвинение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 наказание ребенка за слезы.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От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Вас требуется только терпение и помощь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Clr>
                <a:srgbClr val="00B050"/>
              </a:buClr>
              <a:buFont typeface="Wingdings" pitchFamily="2" charset="2"/>
              <a:buChar char="q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Пребывание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состоянии обеспокоенности, тревожности. Прежде всего, вам нужно успокоиться. Это состояние передается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детям.</a:t>
            </a:r>
          </a:p>
          <a:p>
            <a:pPr>
              <a:buClr>
                <a:srgbClr val="00B050"/>
              </a:buClr>
              <a:buFont typeface="Wingdings" pitchFamily="2" charset="2"/>
              <a:buChar char="q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Пониженное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внимание к ребенку. Рекомендуется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как можно больше времени проводить с ребенком в этот период его жизни. </a:t>
            </a:r>
          </a:p>
        </p:txBody>
      </p:sp>
      <p:pic>
        <p:nvPicPr>
          <p:cNvPr id="6146" name="Picture 2" descr="C:\Program Files\Microsoft Office\MEDIA\CAGCAT10\j021672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04864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63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553</TotalTime>
  <Words>442</Words>
  <Application>Microsoft Office PowerPoint</Application>
  <PresentationFormat>Экран (4:3)</PresentationFormat>
  <Paragraphs>91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Остин</vt:lpstr>
      <vt:lpstr>Собрание для родителей</vt:lpstr>
      <vt:lpstr>Адаптация – процесс вхождения человека в новую для него среду и приспособление к ее условиям, который происходит на разных уровнях: физиологическом, психологическом. </vt:lpstr>
      <vt:lpstr>Адаптация является активным процессом приводящим к:  позитивным результатам            (адаптированность) Критерии успешной адаптации: 1.Внутренний комфорт (эмоциональная удовлетворенность) 2. Внешняя адекватность поведения (способность легко и точно выполнять новые требования)  </vt:lpstr>
      <vt:lpstr>Презентация PowerPoint</vt:lpstr>
      <vt:lpstr>Презентация PowerPoint</vt:lpstr>
      <vt:lpstr>Факторы,  от которых зависит течение адаптации:</vt:lpstr>
      <vt:lpstr>Три фазы адаптационного процесса</vt:lpstr>
      <vt:lpstr>Степени тяжести адаптации</vt:lpstr>
      <vt:lpstr>Советы родителям</vt:lpstr>
      <vt:lpstr>ПЕРВЫЕ ПРИЗНАКИ ТОГО, ЧТО РЕБЕНОК АДАПТИРОВАЛСЯ :</vt:lpstr>
      <vt:lpstr>Советы родителям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</dc:title>
  <dc:creator>Ариша</dc:creator>
  <cp:lastModifiedBy>Andrey</cp:lastModifiedBy>
  <cp:revision>53</cp:revision>
  <dcterms:created xsi:type="dcterms:W3CDTF">2012-09-20T05:22:43Z</dcterms:created>
  <dcterms:modified xsi:type="dcterms:W3CDTF">2013-03-15T13:04:26Z</dcterms:modified>
</cp:coreProperties>
</file>