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91" r:id="rId5"/>
    <p:sldId id="262" r:id="rId6"/>
    <p:sldId id="277" r:id="rId7"/>
    <p:sldId id="287" r:id="rId8"/>
    <p:sldId id="279" r:id="rId9"/>
    <p:sldId id="288" r:id="rId10"/>
    <p:sldId id="280" r:id="rId11"/>
    <p:sldId id="289" r:id="rId12"/>
    <p:sldId id="281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72" autoAdjust="0"/>
  </p:normalViewPr>
  <p:slideViewPr>
    <p:cSldViewPr>
      <p:cViewPr>
        <p:scale>
          <a:sx n="60" d="100"/>
          <a:sy n="60" d="100"/>
        </p:scale>
        <p:origin x="-78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42910" y="214290"/>
            <a:ext cx="8072494" cy="5929354"/>
          </a:xfrm>
        </p:spPr>
        <p:txBody>
          <a:bodyPr/>
          <a:lstStyle/>
          <a:p>
            <a:pPr algn="just"/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just"/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just"/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0" y="2500306"/>
            <a:ext cx="9144000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«Нравственно-патриотическое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воспитание дошкольников»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5" name="Picture 2" descr="C:\Documents and Settings\Loner\Рабочий стол\клипарты\sun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64" cy="25325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143380"/>
            <a:ext cx="3472681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43240" y="500042"/>
            <a:ext cx="542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 учреждение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№ 2 комбинированного вида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г. Санкт-Петербург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Составил: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Гайдай Елена Николаевна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4714876" cy="5715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Широка страна моя родная,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 в ней лесов, полей и рек,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другой такой страны не знаю,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так вольно дышит человек.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643470" cy="6556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Родная страна.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DCIM\101OLYMP\SDC100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56992"/>
            <a:ext cx="4059016" cy="3044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G:\DCIM\101OLYMP\SDC100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171519" y="1885265"/>
            <a:ext cx="5508104" cy="3699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500042"/>
            <a:ext cx="9144000" cy="7647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 «Боевой Славы» г. Петергоф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ВСЕ ДЛЯ ПРЕЗЕНТАЦИИ\клипарты\61793367_1279724368_0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14818"/>
            <a:ext cx="1547823" cy="1857388"/>
          </a:xfrm>
          <a:prstGeom prst="rect">
            <a:avLst/>
          </a:prstGeom>
          <a:noFill/>
        </p:spPr>
      </p:pic>
      <p:pic>
        <p:nvPicPr>
          <p:cNvPr id="7" name="Picture 2" descr="E:\ВСЕ ДЛЯ ПРЕЗЕНТАЦИИ\клипарты\61793367_1279724368_0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071942"/>
            <a:ext cx="1547823" cy="1857388"/>
          </a:xfrm>
          <a:prstGeom prst="rect">
            <a:avLst/>
          </a:prstGeom>
          <a:noFill/>
        </p:spPr>
      </p:pic>
      <p:pic>
        <p:nvPicPr>
          <p:cNvPr id="5122" name="Picture 2" descr="G:\DCIM\100SSCAM\SDC185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573016"/>
            <a:ext cx="3816424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G:\DCIM\100SSCAM\SDC185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573016"/>
            <a:ext cx="403244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G:\DCIM\100SSCAM\SDC185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1052736"/>
            <a:ext cx="3059832" cy="2294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612576" y="404664"/>
            <a:ext cx="6552728" cy="6556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Родная культура.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«Нет земли краше,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 Родина наша!»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DCIM\101OLYMP\SDC10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3645024"/>
            <a:ext cx="3975515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G:\DCIM\101OLYMP\SDC100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404664"/>
            <a:ext cx="381642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G:\DCIM\101OLYMP\SDC100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645024"/>
            <a:ext cx="3888432" cy="2916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4286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Дети – будущее нашей Родины, им беречь и охранять ее просторы, ее красоты, </a:t>
            </a:r>
          </a:p>
          <a:p>
            <a:pPr algn="ctr"/>
            <a:r>
              <a:rPr lang="ru-RU" sz="3200" b="1" i="1" dirty="0" smtClean="0"/>
              <a:t>ее богатства.</a:t>
            </a:r>
            <a:endParaRPr lang="ru-RU" sz="3200" b="1" i="1" dirty="0"/>
          </a:p>
        </p:txBody>
      </p:sp>
      <p:pic>
        <p:nvPicPr>
          <p:cNvPr id="2050" name="Picture 2" descr="F:\SDC196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988840"/>
            <a:ext cx="4752528" cy="4522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4118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</a:t>
            </a:r>
          </a:p>
          <a:p>
            <a:pPr algn="r">
              <a:buNone/>
            </a:pPr>
            <a:r>
              <a:rPr lang="ru-RU" dirty="0" smtClean="0"/>
              <a:t>Д.С.Лихачёв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286256"/>
            <a:ext cx="2857520" cy="2152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358246" cy="59766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Цель: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воспитание гуманной, духовно-нравственной личности, достойных будущих  граждан России, патриотов своего Отечества.</a:t>
            </a:r>
          </a:p>
          <a:p>
            <a:pPr algn="l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Задачи:</a:t>
            </a:r>
          </a:p>
          <a:p>
            <a:pPr marL="514350" indent="-514350" algn="l">
              <a:buAutoNum type="arabicPeriod"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Привитие детям чувства любви к своему родному краю, своей малой родине на основе приобщения к родной природе, культуре и традициям.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чувства привязанности к своему дому, детскому саду, своим близким.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Расширение представлений о России, как о родной стране, о Петергофе, о Стрельне, как о родном городе.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патриотизма, уважение к культурному прошлому России.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12" y="0"/>
            <a:ext cx="9164411" cy="684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8596" y="571480"/>
            <a:ext cx="8390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СЕГОДНЯ – ВЫПУСКНИК ДЕТСКОГО САДА, </a:t>
            </a:r>
          </a:p>
          <a:p>
            <a:pPr algn="ctr"/>
            <a:r>
              <a:rPr lang="ru-RU" sz="3200" b="1" dirty="0" smtClean="0"/>
              <a:t>ЗАВТРА – ДОСТОЙНЫЙ  ГРАЖДАНИН РОССИИ!</a:t>
            </a:r>
            <a:endParaRPr lang="ru-RU" sz="3200" b="1" dirty="0"/>
          </a:p>
        </p:txBody>
      </p:sp>
      <p:pic>
        <p:nvPicPr>
          <p:cNvPr id="4" name="Рисунок 3" descr="SDC11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857364"/>
            <a:ext cx="5619753" cy="421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9144000" cy="10001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это место,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где живет человек,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улица, на которой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стоит его дом,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деревце под окном,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пение птички: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 это Родина.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6766" cy="6556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Чувство Родины…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01OLYMP\SDC100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4276431" y="1996377"/>
            <a:ext cx="5271657" cy="3816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857232"/>
            <a:ext cx="9144000" cy="5715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Мир ребенка начинается с его семьи.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6766" cy="6556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Родная семья.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SC005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3751761" cy="2496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Documents and Settings\User\My Documents\My Pictures\ControlCenter3\Scan\CCF12122012_00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221088"/>
            <a:ext cx="3712030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G:\DCIM\101OLYMP\SDC100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393411" y="2239437"/>
            <a:ext cx="4926914" cy="3561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86766" cy="65562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Петергоф, Стрельна – </a:t>
            </a:r>
            <a:b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частица Родины.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ВСЕ ДЛЯ ПРЕЗЕНТАЦИИ\клипарты\Рисунок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0"/>
            <a:ext cx="2630487" cy="2243137"/>
          </a:xfrm>
          <a:prstGeom prst="rect">
            <a:avLst/>
          </a:prstGeom>
          <a:noFill/>
        </p:spPr>
      </p:pic>
      <p:pic>
        <p:nvPicPr>
          <p:cNvPr id="4" name="Picture 2" descr="D:\презентация\88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893971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3932367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4429156" cy="5715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Эту истину знаю от роду.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её никогда не таю: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не любит родную природу,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Тот не любит Отчизну свою.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572000" cy="6556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Родная природа.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«Охранять природу –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значит охранять Родину».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(М. Пришвин)</a:t>
            </a:r>
            <a:endParaRPr lang="ru-RU" sz="2400" b="1" dirty="0"/>
          </a:p>
        </p:txBody>
      </p:sp>
      <p:pic>
        <p:nvPicPr>
          <p:cNvPr id="6" name="Picture 2" descr="F:\фото на презентацию\030320121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2420888"/>
            <a:ext cx="3744416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SDC101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980728"/>
            <a:ext cx="3599384" cy="2699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F:\SDC196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3933056"/>
            <a:ext cx="3600400" cy="27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-387424"/>
            <a:ext cx="8064896" cy="18465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Любить свой город – значит и любить природу в нём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E:\ВСЕ ДЛЯ ПРЕЗЕНТАЦИИ\клипарты\cveta-1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836712"/>
            <a:ext cx="2381250" cy="1905000"/>
          </a:xfrm>
          <a:prstGeom prst="rect">
            <a:avLst/>
          </a:prstGeom>
          <a:noFill/>
        </p:spPr>
      </p:pic>
      <p:pic>
        <p:nvPicPr>
          <p:cNvPr id="6" name="Picture 2" descr="C:\Documents and Settings\User\My Documents\My Pictures\ControlCenter3\Scan\CCF12122012_00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533878" y="2098970"/>
            <a:ext cx="3604637" cy="4968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F:\фото на презентацию\DSC02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12368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345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Чувство Родины…</vt:lpstr>
      <vt:lpstr>Родная семья.</vt:lpstr>
      <vt:lpstr>Петергоф, Стрельна –  частица Родины.</vt:lpstr>
      <vt:lpstr>Родная природа.</vt:lpstr>
      <vt:lpstr>Любить свой город – значит и любить природу в нём.</vt:lpstr>
      <vt:lpstr>Родная страна.</vt:lpstr>
      <vt:lpstr>Музей «Боевой Славы» г. Петергоф </vt:lpstr>
      <vt:lpstr>Родная культура.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Sad</cp:lastModifiedBy>
  <cp:revision>97</cp:revision>
  <dcterms:modified xsi:type="dcterms:W3CDTF">2013-03-22T06:57:12Z</dcterms:modified>
</cp:coreProperties>
</file>