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>
            <a:normAutofit/>
          </a:bodyPr>
          <a:lstStyle/>
          <a:p>
            <a:r>
              <a:rPr lang="ru-RU" sz="6000" dirty="0" smtClean="0"/>
              <a:t>   Открытка для мамы</a:t>
            </a:r>
            <a:endParaRPr lang="ru-RU" sz="6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Мама </a:t>
            </a:r>
            <a:r>
              <a:rPr lang="ru-RU" sz="2000" dirty="0" smtClean="0"/>
              <a:t>это первое слово которое говорит ребенок. С мамой у него в жизни связаны самые добрые, теплые, ласковые воспоминания. Приближается праздник который близок </a:t>
            </a:r>
            <a:r>
              <a:rPr lang="ru-RU" sz="2000" dirty="0" err="1" smtClean="0"/>
              <a:t>всем-это</a:t>
            </a:r>
            <a:r>
              <a:rPr lang="ru-RU" sz="2000" dirty="0" smtClean="0"/>
              <a:t> день матери. Вот мы и решили с ребятами сделать открытки своими руками на занятии, и подарить своим мамам.</a:t>
            </a:r>
            <a:endParaRPr lang="ru-RU" sz="2000" dirty="0"/>
          </a:p>
        </p:txBody>
      </p:sp>
      <p:pic>
        <p:nvPicPr>
          <p:cNvPr id="1026" name="Picture 2" descr="D:\мамина работа\МОЁ портфолио\занятия\апликация\Фото-006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050" y="1600200"/>
            <a:ext cx="5111750" cy="4217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Творчество – это деятельность, в результате которой человек получает нечто новое и оригинальное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D:\мамина работа\МОЁ портфолио\занятия\апликация\Фото-00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133600"/>
            <a:ext cx="7162800" cy="4229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514600" cy="11620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Для милой     мамочки!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2514600" cy="4691063"/>
          </a:xfrm>
        </p:spPr>
        <p:txBody>
          <a:bodyPr>
            <a:normAutofit fontScale="92500" lnSpcReduction="10000"/>
          </a:bodyPr>
          <a:lstStyle/>
          <a:p>
            <a:endParaRPr lang="ru-RU" sz="1800" dirty="0" smtClean="0"/>
          </a:p>
          <a:p>
            <a:r>
              <a:rPr lang="ru-RU" sz="1800" dirty="0" smtClean="0"/>
              <a:t>Я </a:t>
            </a:r>
            <a:r>
              <a:rPr lang="ru-RU" sz="1800" dirty="0" err="1" smtClean="0"/>
              <a:t>подаpок</a:t>
            </a:r>
            <a:r>
              <a:rPr lang="ru-RU" sz="1800" dirty="0" smtClean="0"/>
              <a:t> </a:t>
            </a:r>
            <a:r>
              <a:rPr lang="ru-RU" sz="1800" dirty="0" err="1" smtClean="0"/>
              <a:t>pазноцветный</a:t>
            </a:r>
            <a:endParaRPr lang="ru-RU" sz="1800" dirty="0" smtClean="0"/>
          </a:p>
          <a:p>
            <a:r>
              <a:rPr lang="ru-RU" sz="1800" dirty="0" err="1" smtClean="0"/>
              <a:t>Подаpить</a:t>
            </a:r>
            <a:r>
              <a:rPr lang="ru-RU" sz="1800" dirty="0" smtClean="0"/>
              <a:t> </a:t>
            </a:r>
            <a:r>
              <a:rPr lang="ru-RU" sz="1800" dirty="0" err="1" smtClean="0"/>
              <a:t>pешила</a:t>
            </a:r>
            <a:r>
              <a:rPr lang="ru-RU" sz="1800" dirty="0" smtClean="0"/>
              <a:t> маме.</a:t>
            </a:r>
          </a:p>
          <a:p>
            <a:r>
              <a:rPr lang="ru-RU" sz="1800" dirty="0" smtClean="0"/>
              <a:t>Я </a:t>
            </a:r>
            <a:r>
              <a:rPr lang="ru-RU" sz="1800" dirty="0" err="1" smtClean="0"/>
              <a:t>стаpалась</a:t>
            </a:r>
            <a:r>
              <a:rPr lang="ru-RU" sz="1800" dirty="0" smtClean="0"/>
              <a:t>, </a:t>
            </a:r>
            <a:r>
              <a:rPr lang="ru-RU" sz="1800" dirty="0" err="1" smtClean="0"/>
              <a:t>pисовала</a:t>
            </a:r>
            <a:endParaRPr lang="ru-RU" sz="1800" dirty="0" smtClean="0"/>
          </a:p>
          <a:p>
            <a:r>
              <a:rPr lang="ru-RU" sz="1800" dirty="0" err="1" smtClean="0"/>
              <a:t>Четыpьмя</a:t>
            </a:r>
            <a:r>
              <a:rPr lang="ru-RU" sz="1800" dirty="0" smtClean="0"/>
              <a:t> </a:t>
            </a:r>
            <a:r>
              <a:rPr lang="ru-RU" sz="1800" dirty="0" err="1" smtClean="0"/>
              <a:t>каpандашами</a:t>
            </a:r>
            <a:r>
              <a:rPr lang="ru-RU" sz="1800" dirty="0" smtClean="0"/>
              <a:t>.</a:t>
            </a:r>
          </a:p>
          <a:p>
            <a:r>
              <a:rPr lang="ru-RU" sz="1800" dirty="0" err="1" smtClean="0"/>
              <a:t>Hо</a:t>
            </a:r>
            <a:r>
              <a:rPr lang="ru-RU" sz="1800" dirty="0" smtClean="0"/>
              <a:t> сначала я на </a:t>
            </a:r>
            <a:r>
              <a:rPr lang="ru-RU" sz="1800" dirty="0" err="1" smtClean="0"/>
              <a:t>кpасный</a:t>
            </a:r>
            <a:endParaRPr lang="ru-RU" sz="1800" dirty="0" smtClean="0"/>
          </a:p>
          <a:p>
            <a:r>
              <a:rPr lang="ru-RU" sz="1800" dirty="0" smtClean="0"/>
              <a:t>Слишком сильно нажимала,</a:t>
            </a:r>
          </a:p>
          <a:p>
            <a:r>
              <a:rPr lang="ru-RU" sz="1800" dirty="0" smtClean="0"/>
              <a:t>А потом, за </a:t>
            </a:r>
            <a:r>
              <a:rPr lang="ru-RU" sz="1800" dirty="0" err="1" smtClean="0"/>
              <a:t>кpасным</a:t>
            </a:r>
            <a:r>
              <a:rPr lang="ru-RU" sz="1800" dirty="0" smtClean="0"/>
              <a:t> </a:t>
            </a:r>
            <a:r>
              <a:rPr lang="ru-RU" sz="1800" dirty="0" err="1" smtClean="0"/>
              <a:t>сpазy</a:t>
            </a:r>
            <a:endParaRPr lang="ru-RU" sz="1800" dirty="0" smtClean="0"/>
          </a:p>
          <a:p>
            <a:r>
              <a:rPr lang="ru-RU" sz="1800" dirty="0" smtClean="0"/>
              <a:t>Фиолетовый сломала,</a:t>
            </a:r>
          </a:p>
          <a:p>
            <a:r>
              <a:rPr lang="ru-RU" sz="1800" dirty="0" smtClean="0"/>
              <a:t>А потом сломался синий,</a:t>
            </a:r>
          </a:p>
          <a:p>
            <a:r>
              <a:rPr lang="ru-RU" sz="1800" dirty="0" smtClean="0"/>
              <a:t>И </a:t>
            </a:r>
            <a:r>
              <a:rPr lang="ru-RU" sz="1800" dirty="0" err="1" smtClean="0"/>
              <a:t>оpанжевый</a:t>
            </a:r>
            <a:r>
              <a:rPr lang="ru-RU" sz="1800" dirty="0" smtClean="0"/>
              <a:t> сломала.</a:t>
            </a:r>
          </a:p>
          <a:p>
            <a:r>
              <a:rPr lang="ru-RU" sz="1800" dirty="0" smtClean="0"/>
              <a:t>Все </a:t>
            </a:r>
            <a:r>
              <a:rPr lang="ru-RU" sz="1800" dirty="0" err="1" smtClean="0"/>
              <a:t>pавно</a:t>
            </a:r>
            <a:r>
              <a:rPr lang="ru-RU" sz="1800" dirty="0" smtClean="0"/>
              <a:t> </a:t>
            </a:r>
            <a:r>
              <a:rPr lang="ru-RU" sz="1800" dirty="0" err="1" smtClean="0"/>
              <a:t>поpтpет</a:t>
            </a:r>
            <a:r>
              <a:rPr lang="ru-RU" sz="1800" dirty="0" smtClean="0"/>
              <a:t> </a:t>
            </a:r>
            <a:r>
              <a:rPr lang="ru-RU" sz="1800" dirty="0" err="1" smtClean="0"/>
              <a:t>кpасивый</a:t>
            </a:r>
            <a:r>
              <a:rPr lang="ru-RU" sz="1800" dirty="0" smtClean="0"/>
              <a:t>,</a:t>
            </a:r>
          </a:p>
          <a:p>
            <a:r>
              <a:rPr lang="ru-RU" sz="1800" dirty="0" err="1" smtClean="0"/>
              <a:t>Потомy</a:t>
            </a:r>
            <a:r>
              <a:rPr lang="ru-RU" sz="1800" dirty="0" smtClean="0"/>
              <a:t> что это - мама!</a:t>
            </a:r>
          </a:p>
          <a:p>
            <a:endParaRPr lang="ru-RU" sz="1800" dirty="0"/>
          </a:p>
        </p:txBody>
      </p:sp>
      <p:pic>
        <p:nvPicPr>
          <p:cNvPr id="3074" name="Picture 2" descr="C:\Users\Surik\Desktop\1d4c2f2435b507b85c28148f118f833193a84986.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609600"/>
            <a:ext cx="55626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3750"/>
          </a:xfrm>
        </p:spPr>
        <p:txBody>
          <a:bodyPr/>
          <a:lstStyle/>
          <a:p>
            <a:r>
              <a:rPr lang="ru-RU" dirty="0" smtClean="0"/>
              <a:t>     А  это наши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Конспект занятия по аппликации с элементами рисования на тему: «Открытка для мамы»</a:t>
            </a:r>
          </a:p>
          <a:p>
            <a:r>
              <a:rPr lang="ru-RU" sz="1800" dirty="0" smtClean="0"/>
              <a:t>Программное содержание:</a:t>
            </a:r>
          </a:p>
          <a:p>
            <a:r>
              <a:rPr lang="ru-RU" sz="1800" dirty="0" smtClean="0"/>
              <a:t>Учить детей составлять цветок из трех бумажных форм, красиво сочетая их по цвету, форме, величине.</a:t>
            </a:r>
          </a:p>
          <a:p>
            <a:r>
              <a:rPr lang="ru-RU" sz="1800" dirty="0" smtClean="0"/>
              <a:t>Научить приему оформления цветка: из квадрата вырезать круг, путем срезания углов; край надрезать бахромой, поворачивая бумажный круг в руке.</a:t>
            </a:r>
          </a:p>
          <a:p>
            <a:r>
              <a:rPr lang="ru-RU" sz="1800" dirty="0" smtClean="0"/>
              <a:t>Учить наклеивать меньшую форму на большую, нанося клей на середину цветка – основы.</a:t>
            </a:r>
          </a:p>
          <a:p>
            <a:r>
              <a:rPr lang="ru-RU" sz="1800" dirty="0" smtClean="0"/>
              <a:t>Закрепить навык работы с ножницами.</a:t>
            </a:r>
          </a:p>
          <a:p>
            <a:r>
              <a:rPr lang="ru-RU" sz="1800" dirty="0" smtClean="0"/>
              <a:t>Воспитывать аккуратность и усидчивость.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47800"/>
            <a:ext cx="3008313" cy="46783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D:\мамина работа\МОЁ портфолио\занятия\апликация\Фото-00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33528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079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81000"/>
            <a:ext cx="3008313" cy="57451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D:\мамина работа\МОЁ портфолио\занятия\апликация\Фото-00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4806"/>
            <a:ext cx="3962400" cy="5689600"/>
          </a:xfrm>
          <a:prstGeom prst="rect">
            <a:avLst/>
          </a:prstGeom>
          <a:noFill/>
        </p:spPr>
      </p:pic>
      <p:pic>
        <p:nvPicPr>
          <p:cNvPr id="5123" name="Picture 3" descr="D:\мамина работа\МОЁ портфолио\занятия\апликация\Фото-005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40386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217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   Открытка для мамы</vt:lpstr>
      <vt:lpstr>Творчество – это деятельность, в результате которой человек получает нечто новое и оригинальное.</vt:lpstr>
      <vt:lpstr> Для милой     мамочки!</vt:lpstr>
      <vt:lpstr>     А  это наши работы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Открытка для мамы</dc:title>
  <dc:creator>Surik</dc:creator>
  <cp:lastModifiedBy>Surik</cp:lastModifiedBy>
  <cp:revision>4</cp:revision>
  <dcterms:created xsi:type="dcterms:W3CDTF">2012-11-21T13:08:40Z</dcterms:created>
  <dcterms:modified xsi:type="dcterms:W3CDTF">2012-11-21T13:44:26Z</dcterms:modified>
</cp:coreProperties>
</file>