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4" autoAdjust="0"/>
    <p:restoredTop sz="94714" autoAdjust="0"/>
  </p:normalViewPr>
  <p:slideViewPr>
    <p:cSldViewPr>
      <p:cViewPr varScale="1">
        <p:scale>
          <a:sx n="55" d="100"/>
          <a:sy n="55" d="100"/>
        </p:scale>
        <p:origin x="-10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66849-F77C-4B37-B6A9-2906ED0996C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54FBA-6CEF-4C0A-9D5B-B1EF5ABD7B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4FBA-6CEF-4C0A-9D5B-B1EF5ABD7B3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54FBA-6CEF-4C0A-9D5B-B1EF5ABD7B3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DA09E2-B10F-4EE3-9419-FE6EE9C2ED2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9B2E60-4DA5-4028-A39B-39EA16C3C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09E2-B10F-4EE3-9419-FE6EE9C2ED2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2E60-4DA5-4028-A39B-39EA16C3C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09E2-B10F-4EE3-9419-FE6EE9C2ED2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2E60-4DA5-4028-A39B-39EA16C3C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DA09E2-B10F-4EE3-9419-FE6EE9C2ED2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9B2E60-4DA5-4028-A39B-39EA16C3C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DA09E2-B10F-4EE3-9419-FE6EE9C2ED2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9B2E60-4DA5-4028-A39B-39EA16C3C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09E2-B10F-4EE3-9419-FE6EE9C2ED2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2E60-4DA5-4028-A39B-39EA16C3C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09E2-B10F-4EE3-9419-FE6EE9C2ED2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2E60-4DA5-4028-A39B-39EA16C3C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DA09E2-B10F-4EE3-9419-FE6EE9C2ED2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9B2E60-4DA5-4028-A39B-39EA16C3C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09E2-B10F-4EE3-9419-FE6EE9C2ED2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2E60-4DA5-4028-A39B-39EA16C3C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DA09E2-B10F-4EE3-9419-FE6EE9C2ED2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9B2E60-4DA5-4028-A39B-39EA16C3C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DA09E2-B10F-4EE3-9419-FE6EE9C2ED2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9B2E60-4DA5-4028-A39B-39EA16C3C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DA09E2-B10F-4EE3-9419-FE6EE9C2ED26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9B2E60-4DA5-4028-A39B-39EA16C3C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714356"/>
            <a:ext cx="6172200" cy="928694"/>
          </a:xfrm>
        </p:spPr>
        <p:txBody>
          <a:bodyPr/>
          <a:lstStyle/>
          <a:p>
            <a:r>
              <a:rPr lang="ru-RU" dirty="0" smtClean="0"/>
              <a:t>Мастер-класс на тему: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1785926"/>
            <a:ext cx="6172200" cy="450059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«Оформление плоскостных работ из солёного теста»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Аржанухина Анастасия Владимировна</a:t>
            </a:r>
          </a:p>
          <a:p>
            <a:pPr algn="r"/>
            <a:r>
              <a:rPr lang="ru-RU" dirty="0" smtClean="0"/>
              <a:t>МБДОУ № 96.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04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19" y="214290"/>
            <a:ext cx="3840000" cy="28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Рисунок 3" descr="IMG_004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00562" y="214290"/>
            <a:ext cx="3840001" cy="28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 descr="IMG_0043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85720" y="3214686"/>
            <a:ext cx="3840000" cy="28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Рисунок 5" descr="IMG_0045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4500562" y="3286124"/>
            <a:ext cx="3780000" cy="28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7500958" y="857232"/>
            <a:ext cx="582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57356" y="285728"/>
            <a:ext cx="7143800" cy="5715040"/>
          </a:xfrm>
        </p:spPr>
        <p:txBody>
          <a:bodyPr>
            <a:noAutofit/>
          </a:bodyPr>
          <a:lstStyle/>
          <a:p>
            <a:r>
              <a:rPr lang="ru-RU" sz="3600" dirty="0" smtClean="0"/>
              <a:t>«Солёное тесто для начинающих» </a:t>
            </a:r>
          </a:p>
          <a:p>
            <a:r>
              <a:rPr lang="ru-RU" sz="3600" dirty="0" smtClean="0"/>
              <a:t>Чаянова Г.Н. </a:t>
            </a:r>
          </a:p>
          <a:p>
            <a:r>
              <a:rPr lang="ru-RU" sz="3600" dirty="0" smtClean="0"/>
              <a:t>«Солёное тесто» </a:t>
            </a:r>
            <a:r>
              <a:rPr lang="ru-RU" sz="3600" dirty="0" err="1" smtClean="0"/>
              <a:t>Хананова</a:t>
            </a:r>
            <a:r>
              <a:rPr lang="ru-RU" sz="3600" dirty="0" smtClean="0"/>
              <a:t> Ирина. </a:t>
            </a:r>
          </a:p>
          <a:p>
            <a:r>
              <a:rPr lang="ru-RU" sz="3600" dirty="0" smtClean="0"/>
              <a:t>«Большая книга поделок.  	Солёное тесто» </a:t>
            </a:r>
          </a:p>
          <a:p>
            <a:r>
              <a:rPr lang="ru-RU" sz="3600" dirty="0" smtClean="0"/>
              <a:t>	Силаева К.В.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_0083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572000" y="2285992"/>
            <a:ext cx="4392457" cy="428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G_0086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285720" y="214290"/>
            <a:ext cx="4248000" cy="42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0085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428860" y="214290"/>
            <a:ext cx="6429420" cy="6072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02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28594" y="214290"/>
            <a:ext cx="7680000" cy="57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7358082" y="1142984"/>
            <a:ext cx="582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02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8596" y="214290"/>
            <a:ext cx="7680000" cy="576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7358082" y="1142984"/>
            <a:ext cx="582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_002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44" y="142852"/>
            <a:ext cx="3839999" cy="28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Рисунок 5" descr="IMG_003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357422" y="1643050"/>
            <a:ext cx="3840000" cy="28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7358082" y="642918"/>
            <a:ext cx="582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Рисунок 6" descr="IMG_003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643438" y="3286124"/>
            <a:ext cx="3840000" cy="288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03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143372" y="285728"/>
            <a:ext cx="4272000" cy="320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Рисунок 2" descr="IMG_003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28596" y="3214686"/>
            <a:ext cx="4320000" cy="32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7500958" y="857232"/>
            <a:ext cx="582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03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57158" y="285728"/>
            <a:ext cx="3312000" cy="248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Рисунок 2" descr="IMG_003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357422" y="1857364"/>
            <a:ext cx="3360000" cy="25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Рисунок 3" descr="IMG_0040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572000" y="3571876"/>
            <a:ext cx="3360000" cy="25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500958" y="857232"/>
            <a:ext cx="582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лоскостных работ из солёного тест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плоскостных работ из солёного теста</Template>
  <TotalTime>1</TotalTime>
  <Words>48</Words>
  <Application>Microsoft Office PowerPoint</Application>
  <PresentationFormat>Экран (4:3)</PresentationFormat>
  <Paragraphs>22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плоскостных работ из солёного теста</vt:lpstr>
      <vt:lpstr>Мастер-класс на тему: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на тему:</dc:title>
  <dc:creator>Лорд Эдвард</dc:creator>
  <cp:lastModifiedBy>Лорд Эдвард</cp:lastModifiedBy>
  <cp:revision>1</cp:revision>
  <dcterms:created xsi:type="dcterms:W3CDTF">2012-09-16T09:45:36Z</dcterms:created>
  <dcterms:modified xsi:type="dcterms:W3CDTF">2012-09-16T09:46:38Z</dcterms:modified>
</cp:coreProperties>
</file>