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75" r:id="rId2"/>
    <p:sldId id="274" r:id="rId3"/>
    <p:sldId id="273" r:id="rId4"/>
    <p:sldId id="268" r:id="rId5"/>
    <p:sldId id="269" r:id="rId6"/>
    <p:sldId id="270" r:id="rId7"/>
    <p:sldId id="263" r:id="rId8"/>
    <p:sldId id="264" r:id="rId9"/>
    <p:sldId id="265" r:id="rId10"/>
    <p:sldId id="266" r:id="rId11"/>
    <p:sldId id="267" r:id="rId12"/>
    <p:sldId id="271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C8C1613-5859-4E4C-91DD-42EF81043B67}">
          <p14:sldIdLst>
            <p14:sldId id="275"/>
            <p14:sldId id="274"/>
            <p14:sldId id="273"/>
            <p14:sldId id="268"/>
            <p14:sldId id="269"/>
            <p14:sldId id="270"/>
            <p14:sldId id="263"/>
            <p14:sldId id="264"/>
            <p14:sldId id="265"/>
            <p14:sldId id="266"/>
            <p14:sldId id="267"/>
            <p14:sldId id="271"/>
          </p14:sldIdLst>
        </p14:section>
        <p14:section name="Раздел без заголовка" id="{7244749B-A50C-47CB-99BB-ABF5A084DA2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81B3-FEC6-45C4-AEEE-84668085E1CE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81F82-E225-483D-93B8-E53EC3881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3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81F82-E225-483D-93B8-E53EC3881C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7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7" y="6736729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DFF-BC70-4FE2-B114-EF91780EEBD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C63A-BC0F-4698-B888-2BF850E4F4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7" y="4176389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DFF-BC70-4FE2-B114-EF91780EEBD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C63A-BC0F-4698-B888-2BF850E4F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6" y="975361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DFF-BC70-4FE2-B114-EF91780EEBD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C63A-BC0F-4698-B888-2BF850E4F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DFF-BC70-4FE2-B114-EF91780EEBD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C63A-BC0F-4698-B888-2BF850E4F4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7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9" y="6143349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DFF-BC70-4FE2-B114-EF91780EEBD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C63A-BC0F-4698-B888-2BF850E4F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DFF-BC70-4FE2-B114-EF91780EEBD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C63A-BC0F-4698-B888-2BF850E4F4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DFF-BC70-4FE2-B114-EF91780EEBD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C63A-BC0F-4698-B888-2BF850E4F4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DFF-BC70-4FE2-B114-EF91780EEBD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C63A-BC0F-4698-B888-2BF850E4F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DFF-BC70-4FE2-B114-EF91780EEBD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C63A-BC0F-4698-B888-2BF850E4F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2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1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7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DFF-BC70-4FE2-B114-EF91780EEBD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C63A-BC0F-4698-B888-2BF850E4F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6" y="1347316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DFF-BC70-4FE2-B114-EF91780EEBD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C63A-BC0F-4698-B888-2BF850E4F4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2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8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2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3ABDFF-BC70-4FE2-B114-EF91780EEBDC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1" y="8229602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2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25C63A-BC0F-4698-B888-2BF850E4F4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esktop\портфолио\Новая папка\sports_fons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73113"/>
            <a:ext cx="7559676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712" y="179513"/>
            <a:ext cx="5392639" cy="4968552"/>
          </a:xfrm>
        </p:spPr>
        <p:txBody>
          <a:bodyPr/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00B050"/>
                </a:solidFill>
                <a:latin typeface="Impact" panose="020B0806030902050204" pitchFamily="34" charset="0"/>
              </a:rPr>
              <a:t>Нестандартное спортивное  оборудование </a:t>
            </a:r>
            <a:br>
              <a:rPr lang="ru-RU" sz="4800" dirty="0" smtClean="0">
                <a:solidFill>
                  <a:srgbClr val="00B050"/>
                </a:solidFill>
                <a:latin typeface="Impact" panose="020B0806030902050204" pitchFamily="34" charset="0"/>
              </a:rPr>
            </a:br>
            <a:r>
              <a:rPr lang="ru-RU" sz="4800" dirty="0" smtClean="0">
                <a:solidFill>
                  <a:srgbClr val="00B050"/>
                </a:solidFill>
                <a:latin typeface="Impact" panose="020B0806030902050204" pitchFamily="34" charset="0"/>
              </a:rPr>
              <a:t>группы </a:t>
            </a:r>
            <a:br>
              <a:rPr lang="ru-RU" sz="4800" dirty="0" smtClean="0">
                <a:solidFill>
                  <a:srgbClr val="00B050"/>
                </a:solidFill>
                <a:latin typeface="Impact" panose="020B0806030902050204" pitchFamily="34" charset="0"/>
              </a:rPr>
            </a:br>
            <a:r>
              <a:rPr lang="ru-RU" sz="4800" dirty="0" smtClean="0">
                <a:solidFill>
                  <a:srgbClr val="00B050"/>
                </a:solidFill>
                <a:latin typeface="Impact" panose="020B0806030902050204" pitchFamily="34" charset="0"/>
              </a:rPr>
              <a:t>«Берёзка».</a:t>
            </a:r>
            <a:endParaRPr lang="ru-RU" sz="4800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5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8680" y="5508104"/>
            <a:ext cx="5680671" cy="2952328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«Бросай – поймай» (2 вариант).</a:t>
            </a:r>
            <a:br>
              <a:rPr lang="ru-RU" sz="36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ловкости, выдержки.</a:t>
            </a:r>
            <a:r>
              <a:rPr lang="ru-RU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C:\Users\Михаил\Desktop\Новая папка (2)\DSCF2851.JPG"/>
          <p:cNvPicPr>
            <a:picLocks noGrp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043608"/>
            <a:ext cx="5164038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0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0688" y="5436096"/>
            <a:ext cx="5608663" cy="3528391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«Доберись до зайца». Для развития координации и мускулатуры рук.</a:t>
            </a:r>
            <a:r>
              <a:rPr lang="ru-RU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C:\Users\Михаил\Desktop\Новая папка (2)\DSCF2843.JPG"/>
          <p:cNvPicPr>
            <a:picLocks noGrp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899593"/>
            <a:ext cx="5164038" cy="4032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9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5829556"/>
            <a:ext cx="5536655" cy="227083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«Лягушки» для точного закатывания мяча.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C:\Users\Михаил\Desktop\Новая папка (2)\DSCF2845.JPG"/>
          <p:cNvPicPr>
            <a:picLocks noGrp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971600"/>
            <a:ext cx="5236046" cy="424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8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esktop\портфолио\олимпиада\sports_fons\f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73113"/>
            <a:ext cx="7559676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4664" y="5829557"/>
            <a:ext cx="5824687" cy="1524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Дорожка для профилактики плоскостопия.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Объект 8" descr="C:\Users\Михаил\Desktop\Новая папка (2)\DSCF2839.JPG"/>
          <p:cNvPicPr>
            <a:picLocks noGrp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539553"/>
            <a:ext cx="5236046" cy="455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47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esktop\портфолио\олимпиада\sports_fons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-773113"/>
            <a:ext cx="7559676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6672" y="5076056"/>
            <a:ext cx="5676471" cy="3384376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Дорожка для прыжков с продвижением вперёд и закрепление счёта.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7100"/>
            <a:ext cx="6453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pic>
        <p:nvPicPr>
          <p:cNvPr id="9" name="Объект 8" descr="C:\Users\Михаил\Desktop\Новая папка (2)\DSCF2840.JPG"/>
          <p:cNvPicPr>
            <a:picLocks noGrp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12" y="250824"/>
            <a:ext cx="5184576" cy="410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56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5004048"/>
            <a:ext cx="5536655" cy="3168352"/>
          </a:xfrm>
        </p:spPr>
        <p:txBody>
          <a:bodyPr/>
          <a:lstStyle/>
          <a:p>
            <a:pPr marL="0" indent="0" algn="l">
              <a:defRPr/>
            </a:pPr>
            <a:r>
              <a:rPr lang="ru-RU" sz="4800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Змейка из киндер-сюрпризов для перепрыгивания.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5" descr="C:\Users\Михаил\Desktop\Новая папка (2)\DSCF2841.JPG"/>
          <p:cNvPicPr>
            <a:picLocks noGrp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0728" y="974725"/>
            <a:ext cx="5112568" cy="3813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4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9" y="0"/>
            <a:ext cx="6464401" cy="9144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2696" y="4860032"/>
            <a:ext cx="5536655" cy="374441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из крышек от пластиковых бутылок для перепрыгивания и профилактики плоскостопия.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C:\Users\Михаил\Desktop\Новая папка (2)\DSCF2842.JPG"/>
          <p:cNvPicPr>
            <a:picLocks noGrp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736" y="539750"/>
            <a:ext cx="4824536" cy="3744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62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6712" y="5829556"/>
            <a:ext cx="5392639" cy="2198827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rgbClr val="0070C0"/>
                </a:solidFill>
              </a:rPr>
              <a:t>Тренажёр для укрепления глазных мышц.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7" name="Объект 6" descr="C:\Users\Михаил\Desktop\Новая папка (2)\DSCF2844.JPG"/>
          <p:cNvPicPr>
            <a:picLocks noGrp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736" y="974724"/>
            <a:ext cx="4824536" cy="359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93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0"/>
            <a:ext cx="6464401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3" y="4283968"/>
            <a:ext cx="5715208" cy="432048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2696" y="395537"/>
            <a:ext cx="5536655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«Лыжи» из пластиковых бутылок для весёлых эстафет.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Михаил\Desktop\Новая папка (2)\DSCF284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833" y="4283968"/>
            <a:ext cx="5868271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3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0"/>
            <a:ext cx="6464401" cy="91440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76672" y="5652120"/>
            <a:ext cx="5752679" cy="3024336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«Рыбалка».</a:t>
            </a:r>
            <a:br>
              <a:rPr lang="ru-RU" sz="4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глазомера, усидчивости и внимания.</a:t>
            </a:r>
            <a:br>
              <a:rPr lang="ru-RU" sz="4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endParaRPr lang="ru-RU" sz="1800" dirty="0">
              <a:effectLst/>
            </a:endParaRPr>
          </a:p>
        </p:txBody>
      </p:sp>
      <p:pic>
        <p:nvPicPr>
          <p:cNvPr id="6" name="Объект 5" descr="C:\Users\Михаил\Desktop\Новая папка (2)\DSCF2848.JPG"/>
          <p:cNvPicPr>
            <a:picLocks noGrp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827584"/>
            <a:ext cx="5020022" cy="3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6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9" y="0"/>
            <a:ext cx="6464401" cy="9144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4664" y="5868144"/>
            <a:ext cx="5824687" cy="252028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«Бросай – поймай» (1 вариант).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глазомера и ловкости.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C:\Users\Михаил\Desktop\Новая папка (2)\DSCF2849.JPG"/>
          <p:cNvPicPr>
            <a:picLocks noGrp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611561"/>
            <a:ext cx="5236046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7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232</TotalTime>
  <Words>62</Words>
  <Application>Microsoft Office PowerPoint</Application>
  <PresentationFormat>Экран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Нестандартное спортивное  оборудование  группы  «Берёзка».</vt:lpstr>
      <vt:lpstr>Дорожка для профилактики плоскостопия.</vt:lpstr>
      <vt:lpstr>Дорожка для прыжков с продвижением вперёд и закрепление счёта.</vt:lpstr>
      <vt:lpstr>Змейка из киндер-сюрпризов для перепрыгивания.</vt:lpstr>
      <vt:lpstr>Дорожка из крышек от пластиковых бутылок для перепрыгивания и профилактики плоскостопия. </vt:lpstr>
      <vt:lpstr>Тренажёр для укрепления глазных мышц.</vt:lpstr>
      <vt:lpstr> «Лыжи» из пластиковых бутылок для весёлых эстафет.</vt:lpstr>
      <vt:lpstr>Игра «Рыбалка». Для развития глазомера, усидчивости и внимания.  </vt:lpstr>
      <vt:lpstr>Игра «Бросай – поймай» (1 вариант). Для развития глазомера и ловкости.</vt:lpstr>
      <vt:lpstr> Игра «Бросай – поймай» (2 вариант). Для развития ловкости, выдержки. </vt:lpstr>
      <vt:lpstr> Игра «Доберись до зайца». Для развития координации и мускулатуры рук.  </vt:lpstr>
      <vt:lpstr>«Лягушки» для точного закатывания мяча.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37</cp:revision>
  <dcterms:created xsi:type="dcterms:W3CDTF">2013-10-15T13:08:02Z</dcterms:created>
  <dcterms:modified xsi:type="dcterms:W3CDTF">2014-01-26T12:09:31Z</dcterms:modified>
</cp:coreProperties>
</file>