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71" r:id="rId2"/>
    <p:sldId id="272" r:id="rId3"/>
    <p:sldId id="273" r:id="rId4"/>
    <p:sldId id="274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508D826-761D-45F0-B6EF-E2864401B4F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8BD5C1-255B-4A93-96AF-1822BCC3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Солнце, воздух и вода – вот какая красота!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771524-6A80-44C1-A281-37056F0C2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B43218-8EBD-4879-B3CB-80968486ED96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3AA8-2D5F-409D-A0F3-E7C44A6F6B35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A472-ADDA-4D3E-A864-2459EF191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2B129-52D8-4ECE-9E89-98EF45D25B0A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9C60-A2A0-43A7-B1D8-671516089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6813-7990-4C3F-8668-EBDC293D9459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F3CB-6635-49CC-B5EF-B5510D6EC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E4A4-1053-4B0D-93B7-6083DD179392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6422-8EA1-4777-8216-0E6AFB636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A87E-001D-4659-A24B-CDAFE54D17A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FF4E-5FDB-4F4B-9D4E-3DEDD7708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6F91-CB86-4609-B6C0-27C84F3DB24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FD8-6F48-40EB-B0D5-BAE5B2F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827B-CBC4-42C0-A55D-721DFE367FC1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7888-D653-46AD-B305-CF60F4CE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4B68-BD55-46BF-9F06-4A4E9B12599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FCE9-500A-4D2A-88E4-144FDF4F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7CBF-913D-4EFF-BA26-A5D410D3A645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D005-B151-4754-8C28-53CDA13B5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BFABE-085C-4B5D-8B46-CB3FD32B6CFA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EF90-7E9E-4874-B980-65FF6F79A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C1E12EF-4342-429C-A509-CD18676C5A19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FC51CC8-BA4B-40EE-931A-61475FAC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Картинка 12 из 3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5a35c3ab3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539750" y="404813"/>
            <a:ext cx="38735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Солнце, воздух </a:t>
            </a:r>
          </a:p>
          <a:p>
            <a:pPr>
              <a:spcBef>
                <a:spcPct val="30000"/>
              </a:spcBef>
            </a:pPr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        и вода –</a:t>
            </a:r>
          </a:p>
          <a:p>
            <a:pPr>
              <a:spcBef>
                <a:spcPct val="30000"/>
              </a:spcBef>
            </a:pPr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 вот какая красота!</a:t>
            </a:r>
          </a:p>
        </p:txBody>
      </p:sp>
      <p:pic>
        <p:nvPicPr>
          <p:cNvPr id="3077" name="Picture 11" descr="Картинка 9 из 1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286125"/>
            <a:ext cx="5076825" cy="3400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92100"/>
            <a:ext cx="4114800" cy="5945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Непродолжительное купание – не более </a:t>
            </a:r>
            <a:br>
              <a:rPr lang="ru-RU" sz="2800" smtClean="0"/>
            </a:br>
            <a:r>
              <a:rPr lang="ru-RU" sz="2800" smtClean="0"/>
              <a:t>5-10 минут в зависимости от температуры воды – должно сменятся </a:t>
            </a:r>
            <a:br>
              <a:rPr lang="ru-RU" sz="2800" smtClean="0"/>
            </a:br>
            <a:r>
              <a:rPr lang="ru-RU" sz="2800" smtClean="0"/>
              <a:t>15-20 минутным пребыванием на солнце (не под прямыми лучами), </a:t>
            </a:r>
            <a:br>
              <a:rPr lang="ru-RU" sz="2800" smtClean="0"/>
            </a:br>
            <a:r>
              <a:rPr lang="ru-RU" sz="2800" smtClean="0"/>
              <a:t>в тепле.</a:t>
            </a:r>
          </a:p>
        </p:txBody>
      </p:sp>
      <p:pic>
        <p:nvPicPr>
          <p:cNvPr id="12291" name="Picture 5" descr="Картинка 20 из 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244975" cy="35353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92100"/>
            <a:ext cx="4114800" cy="580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Эксперементирование с водой:</a:t>
            </a:r>
            <a:br>
              <a:rPr lang="ru-RU" sz="2800" smtClean="0"/>
            </a:br>
            <a:r>
              <a:rPr lang="ru-RU" sz="2800" smtClean="0"/>
              <a:t>1. Игра-опыт «Как растения пьют воду»</a:t>
            </a:r>
            <a:br>
              <a:rPr lang="ru-RU" sz="2800" smtClean="0"/>
            </a:br>
            <a:r>
              <a:rPr lang="ru-RU" sz="2800" smtClean="0"/>
              <a:t>2. Игра-сказка «Про маленькую капельку»</a:t>
            </a:r>
            <a:br>
              <a:rPr lang="ru-RU" sz="2800" smtClean="0"/>
            </a:br>
            <a:r>
              <a:rPr lang="ru-RU" sz="2800" smtClean="0"/>
              <a:t>Цель: закрепить знания о свойстве воды (прозрачная, чистая, необходимая человеку, животным и растениям)</a:t>
            </a:r>
          </a:p>
        </p:txBody>
      </p:sp>
      <p:pic>
        <p:nvPicPr>
          <p:cNvPr id="13315" name="Picture 6" descr="orig_529e98a0207b1d2977b40fcbbaeb1e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41306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114800" cy="61610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Игры с песком:</a:t>
            </a:r>
            <a:br>
              <a:rPr lang="ru-RU" smtClean="0"/>
            </a:br>
            <a:r>
              <a:rPr lang="ru-RU" sz="2800" smtClean="0"/>
              <a:t>1. «Сделай цифры из песка»</a:t>
            </a:r>
            <a:br>
              <a:rPr lang="ru-RU" sz="2800" smtClean="0"/>
            </a:br>
            <a:r>
              <a:rPr lang="ru-RU" sz="2800" smtClean="0"/>
              <a:t>2. «Угадай, что спрятано в песке»</a:t>
            </a:r>
            <a:br>
              <a:rPr lang="ru-RU" sz="2800" smtClean="0"/>
            </a:br>
            <a:r>
              <a:rPr lang="ru-RU" sz="2800" smtClean="0"/>
              <a:t>3. «Сказочный городок»</a:t>
            </a:r>
            <a:br>
              <a:rPr lang="ru-RU" sz="2800" smtClean="0"/>
            </a:br>
            <a:r>
              <a:rPr lang="ru-RU" sz="2800" smtClean="0"/>
              <a:t>Цель: развитие мелкой моторики, тактильной чувствительности, воображения.</a:t>
            </a:r>
            <a:endParaRPr lang="ru-RU" smtClean="0"/>
          </a:p>
        </p:txBody>
      </p:sp>
      <p:pic>
        <p:nvPicPr>
          <p:cNvPr id="14339" name="Picture 6" descr="8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763588"/>
            <a:ext cx="49323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3" name="Picture 6" descr="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042988" y="836613"/>
            <a:ext cx="77057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конце лета ждем от Вас</a:t>
            </a:r>
          </a:p>
          <a:p>
            <a:pPr>
              <a:defRPr/>
            </a:pPr>
            <a:endParaRPr lang="ru-RU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Презентации;</a:t>
            </a:r>
          </a:p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Фото;</a:t>
            </a:r>
          </a:p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Рисунки и поделки;</a:t>
            </a:r>
          </a:p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Рассказы и стихи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571472" y="3571876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Рекомендации для родителей детей старшей группы на летний период составила </a:t>
            </a:r>
            <a:br>
              <a:rPr lang="ru-RU" sz="4000" dirty="0" smtClean="0"/>
            </a:br>
            <a:r>
              <a:rPr lang="ru-RU" sz="4000" dirty="0" smtClean="0"/>
              <a:t>Верховцева Светлана Александровна</a:t>
            </a:r>
            <a:br>
              <a:rPr lang="ru-RU" sz="4000" dirty="0" smtClean="0"/>
            </a:br>
            <a:r>
              <a:rPr lang="ru-RU" sz="4000" dirty="0" smtClean="0"/>
              <a:t>Воспитатель второй квалификационной категории </a:t>
            </a:r>
            <a:br>
              <a:rPr lang="ru-RU" sz="4000" dirty="0" smtClean="0"/>
            </a:br>
            <a:r>
              <a:rPr lang="ru-RU" sz="4000" dirty="0" smtClean="0"/>
              <a:t>Стаж </a:t>
            </a:r>
            <a:r>
              <a:rPr lang="ru-RU" sz="4000" smtClean="0"/>
              <a:t>работы </a:t>
            </a:r>
            <a:r>
              <a:rPr lang="ru-RU" sz="4000" smtClean="0"/>
              <a:t>12 </a:t>
            </a:r>
            <a:r>
              <a:rPr lang="ru-RU" sz="4000" dirty="0" smtClean="0"/>
              <a:t>лет</a:t>
            </a:r>
            <a:br>
              <a:rPr lang="ru-RU" sz="4000" dirty="0" smtClean="0"/>
            </a:br>
            <a:r>
              <a:rPr lang="ru-RU" sz="4000" dirty="0" smtClean="0"/>
              <a:t>Работает на коррекционной группе в ГБДОУ №6 Колпино СПб</a:t>
            </a:r>
            <a:br>
              <a:rPr lang="ru-RU" sz="4000" dirty="0" smtClean="0"/>
            </a:br>
            <a:r>
              <a:rPr lang="ru-RU" sz="4000" dirty="0" smtClean="0"/>
              <a:t>                   2012 г.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4323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>Цель: вовлечь родителей в летнюю оздоровительно-образовательную деятельность</a:t>
            </a:r>
          </a:p>
        </p:txBody>
      </p:sp>
      <p:pic>
        <p:nvPicPr>
          <p:cNvPr id="1027" name="Picture 3" descr="C:\Users\гена\AppData\Local\Temp\Temporary Internet Files\Content.IE5\9HLNYOTR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292100"/>
            <a:ext cx="8472487" cy="60166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Задачи:</a:t>
            </a:r>
            <a:br>
              <a:rPr lang="ru-RU" sz="2800" smtClean="0"/>
            </a:br>
            <a:r>
              <a:rPr lang="ru-RU" sz="2800" smtClean="0"/>
              <a:t>1. Помочь родителям научить своих детей передавать в рисунках картины и колорит лета.</a:t>
            </a:r>
            <a:br>
              <a:rPr lang="ru-RU" sz="2800" smtClean="0"/>
            </a:br>
            <a:r>
              <a:rPr lang="ru-RU" sz="2800" smtClean="0"/>
              <a:t>2. Помочь родителям в общении с детьми, закреплять знания о времени года «Лето».</a:t>
            </a:r>
            <a:br>
              <a:rPr lang="ru-RU" sz="2800" smtClean="0"/>
            </a:br>
            <a:r>
              <a:rPr lang="ru-RU" sz="2800" smtClean="0"/>
              <a:t>3. Помочь родителям развивать у детей логическое мышление, слуховое внимание, быстроту мышления. </a:t>
            </a:r>
            <a:br>
              <a:rPr lang="ru-RU" sz="2800" smtClean="0"/>
            </a:br>
            <a:r>
              <a:rPr lang="ru-RU" sz="2800" smtClean="0"/>
              <a:t>4. Воспитывать у родителей и детей любовь к родной природе.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42875"/>
            <a:ext cx="20970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9451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   </a:t>
            </a:r>
            <a:br>
              <a:rPr lang="ru-RU" sz="3200" smtClean="0"/>
            </a:br>
            <a:r>
              <a:rPr lang="ru-RU" sz="3600" smtClean="0"/>
              <a:t>Рекомендуемые </a:t>
            </a:r>
            <a:br>
              <a:rPr lang="ru-RU" sz="3600" smtClean="0"/>
            </a:br>
            <a:r>
              <a:rPr lang="ru-RU" sz="3600" smtClean="0"/>
              <a:t>беседы с детьми: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200" smtClean="0"/>
              <a:t>1. Как ты думаешь, почему лето называют «красным», а не «зеленым»?</a:t>
            </a:r>
            <a:br>
              <a:rPr lang="ru-RU" sz="3200" smtClean="0"/>
            </a:br>
            <a:r>
              <a:rPr lang="ru-RU" sz="3200" smtClean="0"/>
              <a:t>2. Расскажи о своих любимых занятиях летом.</a:t>
            </a:r>
            <a:br>
              <a:rPr lang="ru-RU" sz="3200" smtClean="0"/>
            </a:br>
            <a:r>
              <a:rPr lang="ru-RU" sz="3200" smtClean="0"/>
              <a:t>3. Где ты проведешь это </a:t>
            </a:r>
            <a:br>
              <a:rPr lang="ru-RU" sz="3200" smtClean="0"/>
            </a:br>
            <a:r>
              <a:rPr lang="ru-RU" sz="3200" smtClean="0"/>
              <a:t>лето? А где бы тебе </a:t>
            </a:r>
            <a:br>
              <a:rPr lang="ru-RU" sz="3200" smtClean="0"/>
            </a:br>
            <a:r>
              <a:rPr lang="ru-RU" sz="3200" smtClean="0"/>
              <a:t>хотелось побывать </a:t>
            </a:r>
            <a:br>
              <a:rPr lang="ru-RU" sz="3200" smtClean="0"/>
            </a:br>
            <a:r>
              <a:rPr lang="ru-RU" sz="3200" smtClean="0"/>
              <a:t>этим летом?</a:t>
            </a:r>
          </a:p>
        </p:txBody>
      </p:sp>
      <p:pic>
        <p:nvPicPr>
          <p:cNvPr id="1027" name="Picture 3" descr="C:\Users\гена\AppData\Local\Temp\Temporary Internet Files\Content.IE5\9HLNYOTR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933825"/>
            <a:ext cx="30718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277061967_737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1188" y="0"/>
            <a:ext cx="81359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Читаем детям: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В. Бахревский. Сокровенный цветок.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А. Толстой. Иван да Марья.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М. Пришвин. Роса.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В. Александров. Август, август.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В гостях у солнышка. Словацкая народная сказка.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В. Бианки. Купание медвежат.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В. Бианки. Лесные домишки.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Загадки и пословицы о лете.</a:t>
            </a:r>
            <a:b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59547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2"/>
                </a:solidFill>
              </a:rPr>
              <a:t>        </a:t>
            </a: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Ну-ка, нарисуй-ка!</a:t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«Летнее настроение»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«Летний вечер»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«Цветы на лугу»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«Насекомые»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А так же использование нетрадиционной техники рисования: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1. Рисование с помощью рельефной ткани. «Светит солнышко в окошко».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2. Рисование восковыми мелками через трафарет. «Лес».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3. Рисование сухой кистью. 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3055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FF"/>
                </a:solidFill>
              </a:rPr>
              <a:t>Рекомендуемые </a:t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smtClean="0">
                <a:solidFill>
                  <a:srgbClr val="FFFFFF"/>
                </a:solidFill>
              </a:rPr>
              <a:t>игры для детей </a:t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smtClean="0">
                <a:solidFill>
                  <a:srgbClr val="FFFFFF"/>
                </a:solidFill>
              </a:rPr>
              <a:t>в летний период:</a:t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4000" smtClean="0">
                <a:solidFill>
                  <a:srgbClr val="FFFFFF"/>
                </a:solidFill>
              </a:rPr>
              <a:t/>
            </a:r>
            <a:br>
              <a:rPr lang="ru-RU" sz="40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«Собираемся на прогулку в лес»</a:t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«Семейный отдых на даче»</a:t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«Летние заготовки из фруктов и овощей»</a:t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/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200" smtClean="0">
                <a:solidFill>
                  <a:srgbClr val="FFFFFF"/>
                </a:solidFill>
              </a:rPr>
              <a:t>Одной из задач, решаемых этими играми, является воспитание у детей основ безопасного поведения в природе.</a:t>
            </a:r>
          </a:p>
        </p:txBody>
      </p:sp>
      <p:pic>
        <p:nvPicPr>
          <p:cNvPr id="1027" name="Picture 3" descr="C:\Users\гена\AppData\Local\Temp\Temporary Internet Files\Content.IE5\9HLNYOTR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0" y="292100"/>
            <a:ext cx="4114800" cy="58737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Воздушные процедуры:</a:t>
            </a:r>
            <a:br>
              <a:rPr lang="ru-RU" sz="4000" smtClean="0"/>
            </a:br>
            <a:r>
              <a:rPr lang="ru-RU" sz="3200" smtClean="0"/>
              <a:t>Большое значение для дошкольников имеют прогулки на свежем воздухе. Дошкольники должны гулять не менее 3-4 часов в день, желательно в любую погоду.</a:t>
            </a:r>
          </a:p>
        </p:txBody>
      </p:sp>
      <p:pic>
        <p:nvPicPr>
          <p:cNvPr id="10243" name="Picture 8" descr="Картинка 13 из 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427538" cy="3527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114800" cy="5153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Солнечные ванны</a:t>
            </a:r>
            <a:r>
              <a:rPr lang="ru-RU" sz="4000" smtClean="0"/>
              <a:t> лучше принимать на берегу реки, утром, пока воздух не сильно прогрет солнцем.</a:t>
            </a:r>
          </a:p>
        </p:txBody>
      </p:sp>
      <p:pic>
        <p:nvPicPr>
          <p:cNvPr id="11267" name="Picture 6" descr="Картинка 11 из 6611"/>
          <p:cNvPicPr>
            <a:picLocks noChangeAspect="1" noChangeArrowheads="1"/>
          </p:cNvPicPr>
          <p:nvPr/>
        </p:nvPicPr>
        <p:blipFill>
          <a:blip r:embed="rId2" cstate="print"/>
          <a:srcRect r="8443" b="13568"/>
          <a:stretch>
            <a:fillRect/>
          </a:stretch>
        </p:blipFill>
        <p:spPr bwMode="auto">
          <a:xfrm>
            <a:off x="4284663" y="836613"/>
            <a:ext cx="4859337" cy="36718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270</TotalTime>
  <Words>99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Слайд 1</vt:lpstr>
      <vt:lpstr> Цель: вовлечь родителей в летнюю оздоровительно-образовательную деятельность</vt:lpstr>
      <vt:lpstr>Задачи: 1. Помочь родителям научить своих детей передавать в рисунках картины и колорит лета. 2. Помочь родителям в общении с детьми, закреплять знания о времени года «Лето». 3. Помочь родителям развивать у детей логическое мышление, слуховое внимание, быстроту мышления.  4. Воспитывать у родителей и детей любовь к родной природе. </vt:lpstr>
      <vt:lpstr>    Рекомендуемые  беседы с детьми:  1. Как ты думаешь, почему лето называют «красным», а не «зеленым»? 2. Расскажи о своих любимых занятиях летом. 3. Где ты проведешь это  лето? А где бы тебе  хотелось побывать  этим летом?</vt:lpstr>
      <vt:lpstr>Слайд 5</vt:lpstr>
      <vt:lpstr>        Ну-ка, нарисуй-ка! «Летнее настроение» «Летний вечер» «Цветы на лугу» «Насекомые» А так же использование нетрадиционной техники рисования: 1. Рисование с помощью рельефной ткани. «Светит солнышко в окошко». 2. Рисование восковыми мелками через трафарет. «Лес». 3. Рисование сухой кистью. «Солнышко»</vt:lpstr>
      <vt:lpstr>Рекомендуемые  игры для детей  в летний период:  «Собираемся на прогулку в лес» «Семейный отдых на даче» «Летние заготовки из фруктов и овощей»  Одной из задач, решаемых этими играми, является воспитание у детей основ безопасного поведения в природе.</vt:lpstr>
      <vt:lpstr>Воздушные процедуры: Большое значение для дошкольников имеют прогулки на свежем воздухе. Дошкольники должны гулять не менее 3-4 часов в день, желательно в любую погоду.</vt:lpstr>
      <vt:lpstr>Солнечные ванны лучше принимать на берегу реки, утром, пока воздух не сильно прогрет солнцем.</vt:lpstr>
      <vt:lpstr>Непродолжительное купание – не более  5-10 минут в зависимости от температуры воды – должно сменятся  15-20 минутным пребыванием на солнце (не под прямыми лучами),  в тепле.</vt:lpstr>
      <vt:lpstr>Эксперементирование с водой: 1. Игра-опыт «Как растения пьют воду» 2. Игра-сказка «Про маленькую капельку» Цель: закрепить знания о свойстве воды (прозрачная, чистая, необходимая человеку, животным и растениям)</vt:lpstr>
      <vt:lpstr>Игры с песком: 1. «Сделай цифры из песка» 2. «Угадай, что спрятано в песке» 3. «Сказочный городок» Цель: развитие мелкой моторики, тактильной чувствительности, воображения.</vt:lpstr>
      <vt:lpstr>Слайд 13</vt:lpstr>
      <vt:lpstr>Рекомендации для родителей детей старшей группы на летний период составила  Верховцева Светлана Александровна Воспитатель второй квалификационной категории  Стаж работы 12 лет Работает на коррекционной группе в ГБДОУ №6 Колпино СПб                    2012 г.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userV</dc:creator>
  <cp:lastModifiedBy>userV</cp:lastModifiedBy>
  <cp:revision>15</cp:revision>
  <dcterms:created xsi:type="dcterms:W3CDTF">1601-01-01T00:00:00Z</dcterms:created>
  <dcterms:modified xsi:type="dcterms:W3CDTF">2013-03-13T15:44:15Z</dcterms:modified>
</cp:coreProperties>
</file>