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73" r:id="rId5"/>
    <p:sldId id="272" r:id="rId6"/>
    <p:sldId id="271" r:id="rId7"/>
    <p:sldId id="259" r:id="rId8"/>
    <p:sldId id="262" r:id="rId9"/>
    <p:sldId id="269" r:id="rId10"/>
    <p:sldId id="267" r:id="rId11"/>
    <p:sldId id="266" r:id="rId12"/>
    <p:sldId id="265" r:id="rId13"/>
    <p:sldId id="264" r:id="rId14"/>
    <p:sldId id="276" r:id="rId15"/>
    <p:sldId id="275" r:id="rId16"/>
    <p:sldId id="274" r:id="rId17"/>
    <p:sldId id="280" r:id="rId18"/>
    <p:sldId id="279" r:id="rId19"/>
    <p:sldId id="278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814AB-0E7D-48A4-A859-91F3661A4CD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9F921-EE09-4CE3-B98B-F333BB2687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Spiros-Samaras-Olimpiyskiy-gimn(muzofon.com)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89240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Презентацию подготовила воспитатель МДОУ </a:t>
            </a:r>
            <a:r>
              <a:rPr lang="ru-RU" sz="3200" dirty="0" err="1">
                <a:solidFill>
                  <a:prstClr val="black"/>
                </a:solidFill>
              </a:rPr>
              <a:t>Горненский</a:t>
            </a:r>
            <a:r>
              <a:rPr lang="ru-RU" sz="3200" dirty="0">
                <a:solidFill>
                  <a:prstClr val="black"/>
                </a:solidFill>
              </a:rPr>
              <a:t> детский сад </a:t>
            </a:r>
            <a:r>
              <a:rPr lang="ru-RU" sz="3200" dirty="0" err="1">
                <a:solidFill>
                  <a:prstClr val="black"/>
                </a:solidFill>
              </a:rPr>
              <a:t>И.В.Макарова</a:t>
            </a: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2014г.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976" y="116632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cs typeface="Aharoni" pitchFamily="2" charset="-79"/>
              </a:rPr>
              <a:t>Викторина</a:t>
            </a:r>
            <a:endParaRPr lang="ru-RU" sz="9600" b="1" i="1" dirty="0"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1158" y="4509120"/>
            <a:ext cx="6141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Олимпийские игры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19808" y="5301208"/>
            <a:ext cx="430438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6600" b="1" i="1" dirty="0">
                <a:solidFill>
                  <a:srgbClr val="7030A0"/>
                </a:solidFill>
                <a:latin typeface="Arial Black" pitchFamily="34" charset="0"/>
              </a:rPr>
              <a:t>Бобслей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2569"/>
            <a:ext cx="7776864" cy="517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83111" y="5517232"/>
            <a:ext cx="420820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Биатлон</a:t>
            </a:r>
            <a:endParaRPr lang="ru-RU" sz="6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47" y="112617"/>
            <a:ext cx="7739905" cy="50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44672" y="5661248"/>
            <a:ext cx="7654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4800" b="1" i="1" dirty="0">
                <a:solidFill>
                  <a:srgbClr val="7030A0"/>
                </a:solidFill>
                <a:latin typeface="Arial Black" pitchFamily="34" charset="0"/>
              </a:rPr>
              <a:t>К</a:t>
            </a:r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онькобежный спорт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0919"/>
            <a:ext cx="7523881" cy="564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60594" y="5445224"/>
            <a:ext cx="41665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Кёрлинг</a:t>
            </a:r>
            <a:endParaRPr lang="ru-RU" sz="6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4463"/>
            <a:ext cx="7667897" cy="499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00149" y="5517232"/>
            <a:ext cx="737413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Лыжные гонки</a:t>
            </a:r>
            <a:endParaRPr lang="ru-RU" sz="6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49" y="144462"/>
            <a:ext cx="7667897" cy="51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4653136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Шорт-трек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0267"/>
            <a:ext cx="7739905" cy="4337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384159" cy="417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370" y="4170045"/>
            <a:ext cx="385394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4000" b="1" i="1" dirty="0" smtClean="0">
                <a:solidFill>
                  <a:srgbClr val="7030A0"/>
                </a:solidFill>
                <a:latin typeface="Arial Black" pitchFamily="34" charset="0"/>
              </a:rPr>
              <a:t>Прыжки </a:t>
            </a:r>
          </a:p>
          <a:p>
            <a:pPr marL="514350" lvl="0" indent="-514350" algn="ctr"/>
            <a:r>
              <a:rPr lang="ru-RU" sz="4000" b="1" i="1" dirty="0" smtClean="0">
                <a:solidFill>
                  <a:srgbClr val="7030A0"/>
                </a:solidFill>
                <a:latin typeface="Arial Black" pitchFamily="34" charset="0"/>
              </a:rPr>
              <a:t>с трамплина</a:t>
            </a:r>
            <a:endParaRPr lang="ru-RU" sz="40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924" y="2609846"/>
            <a:ext cx="4943702" cy="4248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53012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lvl="0" indent="-514350" algn="ctr"/>
            <a:r>
              <a:rPr lang="ru-RU" sz="4000" b="1" i="1" dirty="0" smtClean="0">
                <a:solidFill>
                  <a:srgbClr val="7030A0"/>
                </a:solidFill>
                <a:latin typeface="Arial Black" pitchFamily="34" charset="0"/>
              </a:rPr>
              <a:t>Сноубординг</a:t>
            </a:r>
            <a:endParaRPr lang="ru-RU" sz="40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107" y="5003"/>
            <a:ext cx="6659785" cy="532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5301208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Фристайл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821" y="17714"/>
            <a:ext cx="7297737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8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4941168"/>
            <a:ext cx="6102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Скелетон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57150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Какие соревнования проводятся один раз в четыре года?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286256"/>
            <a:ext cx="4772036" cy="1752600"/>
          </a:xfrm>
        </p:spPr>
        <p:txBody>
          <a:bodyPr/>
          <a:lstStyle/>
          <a:p>
            <a:pPr marL="514350" indent="-514350" algn="l">
              <a:buFont typeface="+mj-lt"/>
              <a:buAutoNum type="arabicParenR"/>
            </a:pP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</a:rPr>
              <a:t>Спартакиада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</a:rPr>
              <a:t>Чемпионат мира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</a:rPr>
              <a:t>Олимпиада</a:t>
            </a:r>
            <a:endParaRPr lang="ru-RU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571876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244334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7200" b="1" i="1" dirty="0" smtClean="0">
                <a:solidFill>
                  <a:srgbClr val="7030A0"/>
                </a:solidFill>
                <a:latin typeface="Arial Black" pitchFamily="34" charset="0"/>
              </a:rPr>
              <a:t>Олимпиада</a:t>
            </a:r>
            <a:endParaRPr lang="ru-RU" sz="72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60101" y="5157192"/>
            <a:ext cx="62237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5400" b="1" i="1" dirty="0" smtClean="0">
                <a:solidFill>
                  <a:srgbClr val="7030A0"/>
                </a:solidFill>
                <a:latin typeface="Arial Black" pitchFamily="34" charset="0"/>
              </a:rPr>
              <a:t>Санный спорт</a:t>
            </a:r>
            <a:endParaRPr lang="ru-RU" sz="54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68300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 какой стране появилась традиция проводить олимпийские игры?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1538" y="5657671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ctr"/>
            <a:r>
              <a:rPr lang="ru-RU" sz="7200" b="1" i="1" dirty="0" smtClean="0">
                <a:solidFill>
                  <a:srgbClr val="7030A0"/>
                </a:solidFill>
                <a:latin typeface="Arial Black" pitchFamily="34" charset="0"/>
              </a:rPr>
              <a:t>Греция</a:t>
            </a:r>
            <a:endParaRPr lang="ru-RU" sz="72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17" y="-2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ru-RU" b="1" i="1" dirty="0" smtClean="0"/>
              <a:t>Какие олимпийские символы вы знаете?</a:t>
            </a:r>
            <a:endParaRPr lang="ru-RU" dirty="0"/>
          </a:p>
        </p:txBody>
      </p:sp>
      <p:pic>
        <p:nvPicPr>
          <p:cNvPr id="12" name="Spiros-Samaras-Olimpiyskiy-gimn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5500702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067" y="2067691"/>
            <a:ext cx="5727032" cy="358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17" y="-3"/>
            <a:ext cx="5634037" cy="373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655" y="1542"/>
            <a:ext cx="5003800" cy="375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16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В каком городе будет проходить зимняя Олимпиада 2014 года?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428736"/>
            <a:ext cx="43815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549" y="1481422"/>
            <a:ext cx="4376737" cy="328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79400"/>
            <a:ext cx="5957887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47864" y="4089448"/>
            <a:ext cx="272119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Сочи</a:t>
            </a:r>
            <a:endParaRPr lang="ru-RU" sz="6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Какие животные стали талисманами зимней Олимпиады 2014?</a:t>
            </a:r>
            <a:endParaRPr lang="ru-RU" dirty="0"/>
          </a:p>
        </p:txBody>
      </p:sp>
      <p:pic>
        <p:nvPicPr>
          <p:cNvPr id="5123" name="Picture 3" descr="C:\Users\Дс\Desktop\5480063928_128de065e8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830" y="1696640"/>
            <a:ext cx="4619624" cy="3464718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04" y="1659750"/>
            <a:ext cx="4128472" cy="508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Дс\Desktop\458160_odWaq8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05037" y="3144314"/>
            <a:ext cx="4536504" cy="3722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752" y="21094"/>
            <a:ext cx="9144000" cy="68580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4664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/>
              <a:t>Перечислите виды спорта, в которых будут соревноваться спортсмены во время Олимпиады 2014?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0"/>
            <a:ext cx="8892033" cy="67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2485" y="5143379"/>
            <a:ext cx="27109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Хоккей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5661248"/>
            <a:ext cx="7276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/>
            <a:r>
              <a:rPr lang="ru-RU" sz="4800" b="1" i="1" dirty="0" smtClean="0">
                <a:solidFill>
                  <a:srgbClr val="7030A0"/>
                </a:solidFill>
                <a:latin typeface="Arial Black" pitchFamily="34" charset="0"/>
              </a:rPr>
              <a:t>Фигурное катание</a:t>
            </a:r>
            <a:endParaRPr lang="ru-RU" sz="48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-37081"/>
            <a:ext cx="6276975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с\Desktop\1244748660_f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32" y="0"/>
            <a:ext cx="7667897" cy="518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6542" y="4737862"/>
            <a:ext cx="717215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Горнолыжный</a:t>
            </a:r>
          </a:p>
          <a:p>
            <a:pPr marL="514350" lvl="0" indent="-514350" algn="ctr"/>
            <a:r>
              <a:rPr lang="ru-RU" sz="6600" b="1" i="1" dirty="0" smtClean="0">
                <a:solidFill>
                  <a:srgbClr val="7030A0"/>
                </a:solidFill>
                <a:latin typeface="Arial Black" pitchFamily="34" charset="0"/>
              </a:rPr>
              <a:t> спорт</a:t>
            </a:r>
            <a:endParaRPr lang="ru-RU" sz="6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96</Words>
  <Application>Microsoft Office PowerPoint</Application>
  <PresentationFormat>Экран (4:3)</PresentationFormat>
  <Paragraphs>31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Презентацию подготовила воспитатель МДОУ Горненский детский сад И.В.Макарова 2014г.</vt:lpstr>
      <vt:lpstr>Какие соревнования проводятся один раз в четыре года?</vt:lpstr>
      <vt:lpstr>В какой стране появилась традиция проводить олимпийские игры?</vt:lpstr>
      <vt:lpstr>Какие олимпийские символы вы знаете?</vt:lpstr>
      <vt:lpstr>В каком городе будет проходить зимняя Олимпиада 2014 года?</vt:lpstr>
      <vt:lpstr>Какие животные стали талисманами зимней Олимпиады 2014?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</dc:creator>
  <cp:lastModifiedBy>Дом</cp:lastModifiedBy>
  <cp:revision>33</cp:revision>
  <dcterms:created xsi:type="dcterms:W3CDTF">2014-01-22T23:02:22Z</dcterms:created>
  <dcterms:modified xsi:type="dcterms:W3CDTF">2014-02-03T02:33:51Z</dcterms:modified>
</cp:coreProperties>
</file>