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2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9981-1064-4BBC-AD37-C5C8AF50466F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AF111-DC10-48CA-AA03-F51671644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192882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2312FA"/>
                </a:solidFill>
                <a:latin typeface="Monotype Corsiva" pitchFamily="66" charset="0"/>
              </a:rPr>
              <a:t>Напольная игра «Ловкий рыбак»</a:t>
            </a:r>
            <a:endParaRPr lang="ru-RU" sz="4800" b="1" dirty="0">
              <a:solidFill>
                <a:srgbClr val="2312FA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58118" cy="17526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Изготовила: инструктор по физической культуре </a:t>
            </a:r>
          </a:p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Селезнёва С.О.</a:t>
            </a:r>
            <a:endParaRPr lang="ru-RU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Напольную игру «Ловкий рыбак», </a:t>
            </a:r>
            <a:r>
              <a:rPr lang="ru-RU" sz="2800" b="1" smtClean="0">
                <a:solidFill>
                  <a:srgbClr val="002060"/>
                </a:solidFill>
                <a:latin typeface="Monotype Corsiva" pitchFamily="66" charset="0"/>
              </a:rPr>
              <a:t>можно </a:t>
            </a:r>
            <a:r>
              <a:rPr lang="ru-RU" sz="2800" b="1" smtClean="0">
                <a:solidFill>
                  <a:srgbClr val="002060"/>
                </a:solidFill>
                <a:latin typeface="Monotype Corsiva" pitchFamily="66" charset="0"/>
              </a:rPr>
              <a:t>купить</a:t>
            </a:r>
            <a:r>
              <a:rPr lang="ru-RU" sz="2800" b="1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 магазине, но намного интереснее её изготовить своими руками, тем более, что ничего сложного в этом нет.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Игра способствует развитию у дошкольников: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Ловкости, в том числе и ручной;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Координации движений;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Служит хорошим  тренажёром для зрения;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Способствует выработке терпения, целеустремлённости;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Вызывает положительные эмоции;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Для игры мне потребовалось: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Рыбки, вырезанные из картона;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проволока;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использованные фломастеры;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нитки;</a:t>
            </a:r>
          </a:p>
          <a:p>
            <a:r>
              <a:rPr lang="ru-RU" b="1" dirty="0" err="1">
                <a:solidFill>
                  <a:srgbClr val="002060"/>
                </a:solidFill>
                <a:latin typeface="Monotype Corsiva" pitchFamily="66" charset="0"/>
              </a:rPr>
              <a:t>и</a:t>
            </a:r>
            <a:r>
              <a:rPr lang="ru-RU" b="1" dirty="0" err="1" smtClean="0">
                <a:solidFill>
                  <a:srgbClr val="002060"/>
                </a:solidFill>
                <a:latin typeface="Monotype Corsiva" pitchFamily="66" charset="0"/>
              </a:rPr>
              <a:t>золента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цветная;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SAM_22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786190"/>
            <a:ext cx="4267200" cy="2571750"/>
          </a:xfrm>
          <a:prstGeom prst="rect">
            <a:avLst/>
          </a:prstGeom>
          <a:ln w="76200">
            <a:solidFill>
              <a:srgbClr val="2312FA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Для начала я вырезала из цветного картона рыбок, обклеила их скотчем (для прочности).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В середину вставила проволоку и обмотала её цветной </a:t>
            </a:r>
            <a:r>
              <a:rPr lang="ru-RU" sz="3200" b="1" dirty="0" err="1" smtClean="0">
                <a:solidFill>
                  <a:srgbClr val="002060"/>
                </a:solidFill>
                <a:latin typeface="Monotype Corsiva" pitchFamily="66" charset="0"/>
              </a:rPr>
              <a:t>изолентой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SAM_228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8200" y="2497184"/>
            <a:ext cx="4038600" cy="2731994"/>
          </a:xfrm>
          <a:ln w="76200">
            <a:solidFill>
              <a:srgbClr val="2312FA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Для удочки я использовала фломастеры. Вставила в них нить, и привязала на конец нити крючок из проволоки, который тоже обмотала цветной </a:t>
            </a:r>
            <a:r>
              <a:rPr lang="ru-RU" b="1" dirty="0" err="1" smtClean="0">
                <a:solidFill>
                  <a:srgbClr val="002060"/>
                </a:solidFill>
                <a:latin typeface="Monotype Corsiva" pitchFamily="66" charset="0"/>
              </a:rPr>
              <a:t>изолентой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SAM_2288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000496" y="3929066"/>
            <a:ext cx="4554522" cy="2043435"/>
          </a:xfrm>
          <a:ln w="76200">
            <a:solidFill>
              <a:srgbClr val="2312FA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Водоём я сделала следующим образом: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На ткань пришила различных морских обитателей, связанных крючком.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Вот, что у меня получилось.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P100098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8200" y="2348706"/>
            <a:ext cx="4038600" cy="3028950"/>
          </a:xfrm>
          <a:ln w="76200">
            <a:solidFill>
              <a:srgbClr val="2312FA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Вот такая яркая и чудесная игра у меня получилась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SAM_2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000504"/>
            <a:ext cx="2924222" cy="2565374"/>
          </a:xfrm>
          <a:prstGeom prst="rect">
            <a:avLst/>
          </a:prstGeom>
          <a:ln w="76200">
            <a:solidFill>
              <a:srgbClr val="2312FA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рыб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785926"/>
            <a:ext cx="3200400" cy="4267200"/>
          </a:xfrm>
          <a:prstGeom prst="rect">
            <a:avLst/>
          </a:prstGeom>
          <a:ln w="76200">
            <a:solidFill>
              <a:srgbClr val="2312FA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рыба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500174"/>
            <a:ext cx="2876600" cy="2157450"/>
          </a:xfrm>
          <a:prstGeom prst="rect">
            <a:avLst/>
          </a:prstGeom>
          <a:ln w="76200">
            <a:solidFill>
              <a:srgbClr val="2312FA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Monotype Corsiva" pitchFamily="66" charset="0"/>
              </a:rPr>
              <a:t>Спасибо за внимание!</a:t>
            </a:r>
            <a:endParaRPr lang="ru-RU" sz="54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189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Напольная игра «Ловкий рыбак»</vt:lpstr>
      <vt:lpstr>Слайд 2</vt:lpstr>
      <vt:lpstr>Для игры мне потребовалось:</vt:lpstr>
      <vt:lpstr>Слайд 4</vt:lpstr>
      <vt:lpstr>Слайд 5</vt:lpstr>
      <vt:lpstr>Слайд 6</vt:lpstr>
      <vt:lpstr>Вот такая яркая и чудесная игра у меня получилась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«Ловкий рыбак»</dc:title>
  <dc:creator>Пользователь Windows</dc:creator>
  <cp:lastModifiedBy>Пользователь Windows</cp:lastModifiedBy>
  <cp:revision>10</cp:revision>
  <dcterms:created xsi:type="dcterms:W3CDTF">2014-02-02T16:33:53Z</dcterms:created>
  <dcterms:modified xsi:type="dcterms:W3CDTF">2014-02-03T05:21:24Z</dcterms:modified>
</cp:coreProperties>
</file>