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56384-B517-4748-90A7-9CEBBA46AFE8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6943D-B59F-4DD0-AFE6-74DD8FE81AC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Дымковская игрушка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«Рождение» дымковской игрушки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56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340768"/>
            <a:ext cx="5671996" cy="3807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Иногда дополняют ромбиками медной потали. </a:t>
            </a:r>
            <a:r>
              <a:rPr lang="ru-RU" sz="1100" dirty="0">
                <a:latin typeface="Monotype Corsiva" pitchFamily="66" charset="0"/>
              </a:rPr>
              <a:t>К</a:t>
            </a:r>
            <a:r>
              <a:rPr lang="ru-RU" sz="1100" dirty="0" smtClean="0">
                <a:latin typeface="Monotype Corsiva" pitchFamily="66" charset="0"/>
              </a:rPr>
              <a:t>огда-то использовались кусочки сусального золота.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2919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Свистульки тоже лепят вручную, а отверстия прокалывают палочкой.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721025" cy="3721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16041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Каждая мастерица делает игрушку целиком – </a:t>
            </a:r>
            <a:r>
              <a:rPr lang="ru-RU" sz="1300" dirty="0" smtClean="0">
                <a:latin typeface="Monotype Corsiva" pitchFamily="66" charset="0"/>
              </a:rPr>
              <a:t>от формовки до последних штрихов раскраски.</a:t>
            </a:r>
            <a:endParaRPr lang="ru-RU" sz="1300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628801"/>
            <a:ext cx="4104455" cy="319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9833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Каждый автор привносит в свои произведения собственный почерк и излюбленный колорит.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6832"/>
            <a:ext cx="2302643" cy="425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6832"/>
            <a:ext cx="2664296" cy="422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823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3111262" cy="432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08720"/>
            <a:ext cx="3186883" cy="432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038080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08720"/>
            <a:ext cx="3164514" cy="4276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748282" cy="423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44066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4461759" cy="4989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Каждая фигурка – это ручная работа, существующая в единственном экземпляре.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588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052736"/>
            <a:ext cx="6456585" cy="437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491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6752"/>
            <a:ext cx="5916637" cy="4437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76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76672"/>
            <a:ext cx="3839348" cy="5604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619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780928"/>
            <a:ext cx="4984221" cy="373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Сырьё для производства дымковской игрушки -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местное: красная глина, смешанная с просеянным песком.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618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1628800"/>
            <a:ext cx="6670504" cy="19794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Спасибо за внимание!</a:t>
            </a:r>
            <a:br>
              <a:rPr lang="ru-RU" sz="3200" dirty="0" smtClean="0">
                <a:latin typeface="Monotype Corsiva" pitchFamily="66" charset="0"/>
              </a:rPr>
            </a:br>
            <a:r>
              <a:rPr lang="ru-RU" sz="3200" dirty="0" smtClean="0">
                <a:latin typeface="Monotype Corsiva" pitchFamily="66" charset="0"/>
              </a:rPr>
              <a:t>Удачи!!!</a:t>
            </a:r>
            <a:endParaRPr lang="ru-R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808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172200" cy="2130552"/>
          </a:xfrm>
        </p:spPr>
        <p:txBody>
          <a:bodyPr/>
          <a:lstStyle/>
          <a:p>
            <a:pPr algn="ctr"/>
            <a:r>
              <a:rPr lang="ru-RU" sz="1400" dirty="0" smtClean="0">
                <a:latin typeface="Monotype Corsiva" pitchFamily="66" charset="0"/>
              </a:rPr>
              <a:t>Презентацию  «Дымковская  игрушка  (рождение  дымковской игрушки)» составила  </a:t>
            </a:r>
            <a:r>
              <a:rPr lang="ru-RU" sz="1400" dirty="0" err="1" smtClean="0">
                <a:latin typeface="Monotype Corsiva" pitchFamily="66" charset="0"/>
              </a:rPr>
              <a:t>Кузьмик</a:t>
            </a:r>
            <a:r>
              <a:rPr lang="ru-RU" sz="1400" dirty="0" smtClean="0">
                <a:latin typeface="Monotype Corsiva" pitchFamily="66" charset="0"/>
              </a:rPr>
              <a:t>  </a:t>
            </a:r>
            <a:r>
              <a:rPr lang="ru-RU" sz="1400" dirty="0" err="1" smtClean="0">
                <a:latin typeface="Monotype Corsiva" pitchFamily="66" charset="0"/>
              </a:rPr>
              <a:t>наталья</a:t>
            </a:r>
            <a:r>
              <a:rPr lang="ru-RU" sz="1400" dirty="0" smtClean="0">
                <a:latin typeface="Monotype Corsiva" pitchFamily="66" charset="0"/>
              </a:rPr>
              <a:t>  Владимировна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воспитатель  МДОУ  ЦРР  №45 «Мечта» </a:t>
            </a:r>
            <a:r>
              <a:rPr lang="ru-RU" sz="1400" dirty="0" err="1" smtClean="0">
                <a:latin typeface="Monotype Corsiva" pitchFamily="66" charset="0"/>
              </a:rPr>
              <a:t>г.Серпухова</a:t>
            </a:r>
            <a:r>
              <a:rPr lang="ru-RU" sz="1400" dirty="0" smtClean="0">
                <a:latin typeface="Monotype Corsiva" pitchFamily="66" charset="0"/>
              </a:rPr>
              <a:t>  Московской области.</a:t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>
                <a:latin typeface="Monotype Corsiva" pitchFamily="66" charset="0"/>
              </a:rPr>
              <a:t/>
            </a:r>
            <a:br>
              <a:rPr lang="ru-RU" sz="1400" dirty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/>
            </a:r>
            <a:br>
              <a:rPr lang="ru-RU" sz="1400" dirty="0" smtClean="0">
                <a:latin typeface="Monotype Corsiva" pitchFamily="66" charset="0"/>
              </a:rPr>
            </a:br>
            <a:r>
              <a:rPr lang="ru-RU" sz="1400" dirty="0" smtClean="0">
                <a:latin typeface="Monotype Corsiva" pitchFamily="66" charset="0"/>
              </a:rPr>
              <a:t>Октябрь, 2012г.</a:t>
            </a:r>
            <a:endParaRPr lang="ru-RU" sz="1400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181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76872"/>
            <a:ext cx="4982449" cy="431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Процесс изготовления прост.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Сначала из глиняного теста лепят торс фигурки.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789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Monotype Corsiva" pitchFamily="66" charset="0"/>
              </a:rPr>
              <a:t>Затем к торсу примазывают шарики (голова, крылья)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Соединяют их жидкой глиной.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6872"/>
            <a:ext cx="3705262" cy="3209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429000"/>
            <a:ext cx="3669129" cy="317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80749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Готовые фигурки просушивают и прокаливают в печи.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068960"/>
            <a:ext cx="4165722" cy="3384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363144" cy="332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8172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3510025" cy="528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Белят мелом, разведённым в молоке.</a:t>
            </a:r>
            <a:endParaRPr lang="ru-RU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744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Раскрашивают темперой.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212976"/>
            <a:ext cx="3457376" cy="3457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97100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464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Игрушки расписываются простым геометрическим орнаментом - </a:t>
            </a:r>
            <a:r>
              <a:rPr lang="ru-RU" sz="1200" dirty="0" smtClean="0">
                <a:latin typeface="Monotype Corsiva" pitchFamily="66" charset="0"/>
              </a:rPr>
              <a:t>это яркие пятна, круги, зигзаги, полосы, клетка.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149080"/>
            <a:ext cx="2942925" cy="2472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6120680" cy="2466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2560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052736"/>
            <a:ext cx="6008331" cy="4018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2073348" cy="197946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Смело сочетаются контрастные краски – </a:t>
            </a:r>
            <a:r>
              <a:rPr lang="ru-RU" sz="1400" dirty="0" smtClean="0">
                <a:latin typeface="Monotype Corsiva" pitchFamily="66" charset="0"/>
              </a:rPr>
              <a:t>синяя, красная, голубая, жёлтая, зелёная – от 4 до 10 цветов.</a:t>
            </a:r>
            <a:endParaRPr lang="ru-RU" sz="1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52291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67</TotalTime>
  <Words>183</Words>
  <Application>Microsoft Office PowerPoint</Application>
  <PresentationFormat>Экран (4:3)</PresentationFormat>
  <Paragraphs>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Tradeshow</vt:lpstr>
      <vt:lpstr>Дымковская игрушка</vt:lpstr>
      <vt:lpstr>Сырьё для производства дымковской игрушки -</vt:lpstr>
      <vt:lpstr>Процесс изготовления прост.</vt:lpstr>
      <vt:lpstr>Затем к торсу примазывают шарики (голова, крылья)</vt:lpstr>
      <vt:lpstr>Готовые фигурки просушивают и прокаливают в печи.</vt:lpstr>
      <vt:lpstr>Белят мелом, разведённым в молоке.</vt:lpstr>
      <vt:lpstr>Раскрашивают темперой.</vt:lpstr>
      <vt:lpstr>Игрушки расписываются простым геометрическим орнаментом - это яркие пятна, круги, зигзаги, полосы, клетка.</vt:lpstr>
      <vt:lpstr>Смело сочетаются контрастные краски – синяя, красная, голубая, жёлтая, зелёная – от 4 до 10 цветов.</vt:lpstr>
      <vt:lpstr>Иногда дополняют ромбиками медной потали. Когда-то использовались кусочки сусального золота.</vt:lpstr>
      <vt:lpstr>Свистульки тоже лепят вручную, а отверстия прокалывают палочкой.</vt:lpstr>
      <vt:lpstr>Каждая мастерица делает игрушку целиком – от формовки до последних штрихов раскраски.</vt:lpstr>
      <vt:lpstr>Каждый автор привносит в свои произведения собственный почерк и излюбленный колорит.</vt:lpstr>
      <vt:lpstr>Презентация PowerPoint</vt:lpstr>
      <vt:lpstr>Презентация PowerPoint</vt:lpstr>
      <vt:lpstr>Каждая фигурка – это ручная работа, существующая в единственном экземпляре.</vt:lpstr>
      <vt:lpstr>Презентация PowerPoint</vt:lpstr>
      <vt:lpstr>Презентация PowerPoint</vt:lpstr>
      <vt:lpstr>Презентация PowerPoint</vt:lpstr>
      <vt:lpstr>Спасибо за внимание! Удачи!!!</vt:lpstr>
      <vt:lpstr>Презентацию  «Дымковская  игрушка  (рождение  дымковской игрушки)» составила  Кузьмик  наталья  Владимировна воспитатель  МДОУ  ЦРР  №45 «Мечта» г.Серпухова  Московской области.   Октябрь, 2012г.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Наталья Владимировна</dc:creator>
  <cp:lastModifiedBy>Наталья Владимировна</cp:lastModifiedBy>
  <cp:revision>7</cp:revision>
  <dcterms:created xsi:type="dcterms:W3CDTF">2012-10-29T10:47:00Z</dcterms:created>
  <dcterms:modified xsi:type="dcterms:W3CDTF">2012-10-29T20:49:07Z</dcterms:modified>
</cp:coreProperties>
</file>