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6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9" r:id="rId12"/>
    <p:sldId id="260" r:id="rId13"/>
    <p:sldId id="261" r:id="rId14"/>
    <p:sldId id="269" r:id="rId15"/>
    <p:sldId id="262" r:id="rId16"/>
    <p:sldId id="270" r:id="rId17"/>
    <p:sldId id="267" r:id="rId18"/>
    <p:sldId id="280" r:id="rId19"/>
    <p:sldId id="281" r:id="rId20"/>
    <p:sldId id="293" r:id="rId21"/>
    <p:sldId id="294" r:id="rId22"/>
    <p:sldId id="291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660"/>
  </p:normalViewPr>
  <p:slideViewPr>
    <p:cSldViewPr>
      <p:cViewPr varScale="1">
        <p:scale>
          <a:sx n="84" d="100"/>
          <a:sy n="84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403C3-C8B2-4567-A465-EFEF03B3CEEB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04D2B-E1AB-4DA4-BEC5-8532DD98C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D2B-E1AB-4DA4-BEC5-8532DD98C5D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200" y="37338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048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ользователь\Desktop\708737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1219200"/>
            <a:ext cx="8314109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 тонкой  моторики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уки  посредством квиллинга  у  детей 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старшего  дошкольного  возраста</a:t>
            </a:r>
          </a:p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Воспитатель МБДОУ  ЦРР  ДС №28 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Зайцева Елена Борисовна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1341998127_2_640x4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352800" cy="2215991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1341998079_3_640x4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33600"/>
            <a:ext cx="3376748" cy="2514600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1341998102_4_640x4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84383"/>
            <a:ext cx="3352800" cy="2273617"/>
          </a:xfrm>
          <a:prstGeom prst="rect">
            <a:avLst/>
          </a:prstGeom>
          <a:noFill/>
        </p:spPr>
      </p:pic>
      <p:pic>
        <p:nvPicPr>
          <p:cNvPr id="9221" name="Picture 5" descr="C:\Users\Пользователь\Desktop\1341998096_8_640x4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2800" y="0"/>
            <a:ext cx="3505200" cy="2667000"/>
          </a:xfrm>
          <a:prstGeom prst="rect">
            <a:avLst/>
          </a:prstGeom>
          <a:noFill/>
        </p:spPr>
      </p:pic>
      <p:pic>
        <p:nvPicPr>
          <p:cNvPr id="9222" name="Picture 6" descr="C:\Users\Пользователь\Desktop\1341998109_6_640x48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2800" y="2667000"/>
            <a:ext cx="3581400" cy="260019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00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00" y="0"/>
            <a:ext cx="2286000" cy="6858000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6600" y="5257800"/>
            <a:ext cx="36486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kina_l__p_shablon-4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914831"/>
            <a:ext cx="838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детей новой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техники обработки бумаги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квиллингу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свободное от занятий время, всестороннее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интеллектуальное и эстетическое развитие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в процессе овладение элементарными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приемами техники квиллинга, как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художественного способа конструирования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из   бумаги.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kina_l__p__shablon_1-4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-81637"/>
            <a:ext cx="8686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новым видом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квиллингом, научить изготавливать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основные формы (плотную спираль, свободную спираль,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каплю, стрелу) и из них составлять различные композиции.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простых до более сложных) через занятия квиллингом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уровень развития моторики, мышления, внимания, памяти, творчества.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процессе работы воспитывать усидчивость, аккуратность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выполнении, эстетику, интерес.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провести с родителями мастер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оценить результаты проведённой работы с детьми.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(оформить выставку работ)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04424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09600" y="624468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 работы: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занятий используются различные формы занятий: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традиционные, комбинированные и практические занятия; игры, праздники, конкурсы, соревнования и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47583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62000" y="240648"/>
            <a:ext cx="6781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Методы, в основе которых лежит способ организации занятия: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словесный (устное изложение, беседа, рассказ и т.д.)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наглядный (показ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материалов, иллюстраций, наблюдение, показ (выполнение) педагогом, работа по образцу и др.)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практический (выполнение работ по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инструкционным картам, схемам и др.)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708737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436907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научатся различным приемам работы с бумагой;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знать основные геометрические понятия и базовые формы квиллинга;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научатся следовать устным инструкциям, зарисовывать схемы изделий;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создавать изделия квиллинга, пользуясь инструкционными картами и схемами;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создавать композиции с изделиями, выполненными в технике квиллинга;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разовьют внимание, память, мышление, пространственное воображение;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мелкую моторику рук и глазомер; художественный вкус, творческие способности и фантазию.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познакомятся с искусством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бумагокручения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овладеют навыками культуры труда;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улучшат свои коммуникативные способности и приобретут навыки работы в коллективе.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fokina_l__p__shablon_1-400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09600" y="455631"/>
            <a:ext cx="6781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подведения итогов реализации  работы  по  данной  теме 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Составление альбома лучших работ.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Проведение выставок работ дошкольников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детском  саду, в  городе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Участие в  выставках  детского прикладного и технического творчества.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алитра бумаги для квиллин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33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фоны для презентации\69415943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30750"/>
            <a:ext cx="1112837" cy="2127250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Desktop\ФОТО ЗАНЯТИЯ Зайцевой Е. Б\SDC1528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447800"/>
            <a:ext cx="44958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ФОТО ЗАНЯТИЯ Зайцевой Е. Б\SDC1528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0400" y="3886200"/>
            <a:ext cx="2971800" cy="222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Пользователь\Desktop\ФОТО ЗАНЯТИЯ Зайцевой Е. Б\SDC1528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6278562" y="3932238"/>
            <a:ext cx="2806700" cy="2105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52400" y="228600"/>
            <a:ext cx="899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 занятия по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квиллингу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алитра бумаги для квиллин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33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фоны для презентации\69415943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30750"/>
            <a:ext cx="1112837" cy="2127250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ФОТО ЗАНЯТИЯ Зайцевой Е. Б\SDC1529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38098" y="800101"/>
            <a:ext cx="4267201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Пользователь\Desktop\ФОТО ЗАНЯТИЯ Зайцевой Е. Б\SDC1528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2819400"/>
            <a:ext cx="44196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алитра бумаги для квиллин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330"/>
            <a:ext cx="9144000" cy="686733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фоны для презентации\69415943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30750"/>
            <a:ext cx="1112837" cy="2127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24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  ПО КВИЛИНГУ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Пользователь\Desktop\ФОТО ЗАНЯТИЯ Зайцевой Е. Б\SDC1519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909559">
            <a:off x="76198" y="1295401"/>
            <a:ext cx="35052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ФОТО ЗАНЯТИЯ Зайцевой Е. Б\SDC1519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374026">
            <a:off x="2855119" y="2478881"/>
            <a:ext cx="3352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ФОТО ЗАНЯТИЯ Зайцевой Е. Б\SDC1519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770189">
            <a:off x="5583776" y="3374549"/>
            <a:ext cx="3580480" cy="27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47583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7620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«Истоки способностей и дарований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детей - на кончиках пальцев.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От пальцев, образно говоря, идут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ручейки,  которые питают источник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творческой мысли»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                  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                            (В.А.Сухомлинский)</a:t>
            </a:r>
            <a:endParaRPr lang="ru-RU" sz="3600" dirty="0"/>
          </a:p>
        </p:txBody>
      </p:sp>
      <p:pic>
        <p:nvPicPr>
          <p:cNvPr id="4" name="Picture 2" descr="C:\Users\Пользователь\Desktop\47583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163985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Истоки способностей и дарований детей - на кончиках пальцев.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пальцев, образно говоря, идут ручейки,   которые питают источник творческой мысли»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(В.А.Сухомлинский)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алитра бумаги для квиллин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33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фоны для презентации\69415943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30750"/>
            <a:ext cx="1112837" cy="2127250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ФОТО ЗАНЯТИЯ Зайцевой Е. Б\SDC1518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844187">
            <a:off x="952232" y="479767"/>
            <a:ext cx="3267502" cy="269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ЗАНЯТИЯ Зайцевой Е. Б\SDC1519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29296">
            <a:off x="2576934" y="3908117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ФОТО ЗАНЯТИЯ Зайцевой Е. Б\SDC1519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200335">
            <a:off x="5447461" y="864977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алитра бумаги для квиллин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33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фоны для презентации\69415943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30750"/>
            <a:ext cx="1112837" cy="2127250"/>
          </a:xfrm>
          <a:prstGeom prst="rect">
            <a:avLst/>
          </a:prstGeom>
          <a:noFill/>
        </p:spPr>
      </p:pic>
      <p:pic>
        <p:nvPicPr>
          <p:cNvPr id="4" name="Рисунок 3" descr="C:\Users\Пользователь\Desktop\ФОТО ЗАНЯТИЯ Зайцевой Е. Б\SDC1518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499822">
            <a:off x="152400" y="3810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ЗАНЯТИЯ Зайцевой Е. Б\SDC1518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271352">
            <a:off x="5372100" y="8001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ЗАНЯТИЯ Зайцевой Е. Б\SDC15195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859172">
            <a:off x="1905000" y="3124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алитра бумаги для квиллин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733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фоны для презентации\69415943_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30750"/>
            <a:ext cx="1112837" cy="2127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работ  детей подготовительной группы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Зайцева Е. Б. 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Пользователь\Desktop\Воспитатель  Зайцева Е. Б.  Квилинг\фото выставки Зайцевой и Аведисян\SDC1504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048000"/>
            <a:ext cx="42672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Пользователь\Desktop\Воспитатель  Зайцева Е. Б.  Квилинг\фото выставки Зайцевой и Аведисян\SDC1505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1219200"/>
            <a:ext cx="4114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1225375512_det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1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029200" cy="521176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3216622_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3216628_52855955_1sma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3577"/>
            <a:ext cx="9144000" cy="667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3216632_52856106_dsc018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3216634_52856159_trainingii8iminuteiabsiifitnessi.jpg"/>
          <p:cNvPicPr>
            <a:picLocks noChangeAspect="1" noChangeArrowheads="1"/>
          </p:cNvPicPr>
          <p:nvPr/>
        </p:nvPicPr>
        <p:blipFill>
          <a:blip r:embed="rId2" cstate="screen"/>
          <a:srcRect b="-970"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3216676_sn851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200400" cy="24003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3216680_sn8512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05001"/>
            <a:ext cx="2971800" cy="2228850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3216682_sn8512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4114800"/>
            <a:ext cx="3310759" cy="2743200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kvilling_istoriya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24200" y="0"/>
            <a:ext cx="2895600" cy="1905000"/>
          </a:xfrm>
          <a:prstGeom prst="rect">
            <a:avLst/>
          </a:prstGeom>
          <a:noFill/>
        </p:spPr>
      </p:pic>
      <p:pic>
        <p:nvPicPr>
          <p:cNvPr id="6150" name="Picture 6" descr="C:\Users\Пользователь\Desktop\kvilling_istoriya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71800" y="1905000"/>
            <a:ext cx="3048000" cy="2209800"/>
          </a:xfrm>
          <a:prstGeom prst="rect">
            <a:avLst/>
          </a:prstGeom>
          <a:noFill/>
        </p:spPr>
      </p:pic>
      <p:pic>
        <p:nvPicPr>
          <p:cNvPr id="6151" name="Picture 7" descr="C:\Users\Пользователь\Desktop\kvilling_istoriya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0399" y="4114800"/>
            <a:ext cx="2909455" cy="2743200"/>
          </a:xfrm>
          <a:prstGeom prst="rect">
            <a:avLst/>
          </a:prstGeom>
          <a:noFill/>
        </p:spPr>
      </p:pic>
      <p:pic>
        <p:nvPicPr>
          <p:cNvPr id="6152" name="Picture 8" descr="C:\Users\Пользователь\Desktop\kvilling_materialy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9800" y="0"/>
            <a:ext cx="3124200" cy="1905000"/>
          </a:xfrm>
          <a:prstGeom prst="rect">
            <a:avLst/>
          </a:prstGeom>
          <a:noFill/>
        </p:spPr>
      </p:pic>
      <p:pic>
        <p:nvPicPr>
          <p:cNvPr id="6153" name="Picture 9" descr="C:\Users\Пользователь\Desktop\kvilling_materialy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84334" y="1905000"/>
            <a:ext cx="3259666" cy="2133600"/>
          </a:xfrm>
          <a:prstGeom prst="rect">
            <a:avLst/>
          </a:prstGeom>
          <a:noFill/>
        </p:spPr>
      </p:pic>
      <p:pic>
        <p:nvPicPr>
          <p:cNvPr id="6156" name="Picture 12" descr="C:\Users\Пользователь\Desktop\materialyi-dlya-kvillinga - копия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96000" y="4038600"/>
            <a:ext cx="301569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kvilling_istoriy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803" y="0"/>
            <a:ext cx="9095197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3216650_52856751_pfahler_flowercar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38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464</Words>
  <Application>Microsoft Office PowerPoint</Application>
  <PresentationFormat>Экран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«Развитие  тонкой  моторики  руки  посредством  квиллинга  у  детей  старшего  дошкольного  возраста»</dc:title>
  <dc:creator>Пользователь</dc:creator>
  <cp:lastModifiedBy>Пользователь</cp:lastModifiedBy>
  <cp:revision>41</cp:revision>
  <dcterms:created xsi:type="dcterms:W3CDTF">2012-10-14T15:22:29Z</dcterms:created>
  <dcterms:modified xsi:type="dcterms:W3CDTF">2012-10-25T16:53:51Z</dcterms:modified>
</cp:coreProperties>
</file>