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xy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229200"/>
            <a:ext cx="8784976" cy="132600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5400" b="1" dirty="0" smtClean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Малые олимпийские игры</a:t>
            </a:r>
            <a:endParaRPr lang="ru-RU" sz="54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фла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7669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5562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7647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олимпийский символ </a:t>
            </a:r>
            <a:r>
              <a:rPr lang="ru-RU" sz="36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5119265"/>
            <a:ext cx="8676456" cy="173873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Пять колец олицетворяют единство пяти континентов и встречу мира на Олимпийских играх</a:t>
            </a:r>
          </a:p>
          <a:p>
            <a:pPr algn="ctr">
              <a:spcBef>
                <a:spcPct val="0"/>
              </a:spcBef>
            </a:pPr>
            <a:endParaRPr lang="ru-RU" sz="32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87624" y="1772816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444208" y="1772816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699792" y="3356992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Азия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779912" y="1700808"/>
            <a:ext cx="1584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04048" y="3356992"/>
            <a:ext cx="2071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3600" spc="6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ОЛИМПИЙСКИЙ    ОГОНЬ</a:t>
            </a:r>
            <a:r>
              <a:rPr lang="ru-RU" sz="3600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pc="6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445224"/>
            <a:ext cx="8974832" cy="14127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Долгий путь преодолевает олимпийский огонь. Его зажигают греческие девушки у развалин Древней Эллады.</a:t>
            </a:r>
          </a:p>
          <a:p>
            <a:endParaRPr lang="ru-RU" dirty="0"/>
          </a:p>
        </p:txBody>
      </p:sp>
      <p:pic>
        <p:nvPicPr>
          <p:cNvPr id="1026" name="Picture 2" descr="H:\ОЛИМП\карти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68752" cy="492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157192"/>
            <a:ext cx="9144000" cy="1833067"/>
          </a:xfrm>
        </p:spPr>
        <p:txBody>
          <a:bodyPr/>
          <a:lstStyle/>
          <a:p>
            <a:pPr algn="ctr"/>
            <a:r>
              <a:rPr lang="ru-RU" sz="33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Его доставляют из Олимпии эстафетой к месту проведения игр лучшие спортсмены мира.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556421" cy="5028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688632" cy="2232248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Много раз переходя из рук в руки спешит факел через весь мир, чтобы достичь Олимпийского стадиона.</a:t>
            </a:r>
          </a:p>
          <a:p>
            <a:endParaRPr lang="ru-RU" sz="33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 descr="H:\ОЛИМП\картинки\caabe843631a05c469ac97f4ea91c13b.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034"/>
          <a:stretch>
            <a:fillRect/>
          </a:stretch>
        </p:blipFill>
        <p:spPr bwMode="auto">
          <a:xfrm>
            <a:off x="5745173" y="476672"/>
            <a:ext cx="339882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ОЛИМП\картинки\s_t18_44125031-900x595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50325"/>
            <a:ext cx="6372200" cy="420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79305"/>
            <a:ext cx="8964488" cy="1378695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Зажигают олимпийский огонь на стадионе лучшие спортсмены мира.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:\ОЛИМП\картинки\211507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8054" cy="519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539552" y="980728"/>
            <a:ext cx="8064896" cy="5733256"/>
          </a:xfrm>
          <a:prstGeom prst="horizontalScroll">
            <a:avLst/>
          </a:prstGeom>
          <a:blipFill dpi="0" rotWithShape="1">
            <a:blip r:embed="rId2" cstate="print"/>
            <a:srcRect/>
            <a:tile tx="0" ty="0" sx="100000" sy="100000" flip="xy" algn="l"/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64896" cy="779686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Segoe Script" pitchFamily="34" charset="0"/>
                <a:cs typeface="Times New Roman" pitchFamily="18" charset="0"/>
              </a:rPr>
              <a:t>КЛЯТВА СПОРТСМЕНОВ  И СУДЕЙ</a:t>
            </a:r>
            <a:endParaRPr lang="ru-RU" sz="36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7272808" cy="39604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Segoe Script" pitchFamily="34" charset="0"/>
              </a:rPr>
              <a:t>«От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</a:t>
            </a:r>
            <a:endParaRPr lang="ru-RU" b="1" i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древнегреческом городе Олимпия устраивались состязания - Олимпийские игры. Они проводились один раз в четыре 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30866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09728"/>
            <a:ext cx="8892480" cy="24482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Греческие атлеты состязались в беге, прыжках, метании копья, диска, борьбе, кулачном бою, гонках на колесницах.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08667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6093296"/>
            <a:ext cx="8720708" cy="11435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Перед состязаниями каждый атлет давал клятву соблюдать правила честной спортивной борьбы.</a:t>
            </a:r>
          </a:p>
          <a:p>
            <a:pPr algn="ctr"/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79512" y="404664"/>
            <a:ext cx="8712968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Более 11 веков в Олимпии проводились общегреческие игры.</a:t>
            </a:r>
          </a:p>
          <a:p>
            <a:pPr algn="ctr"/>
            <a:endParaRPr lang="ru-RU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3247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464496" cy="3497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никогда его не покидала.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429024" cy="38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4392488" cy="43924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394 г. н. э. Римский император Феодосий 1 издал указ, запрещающий дальнейшее проведение Олимпийских игр.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252536" y="4941168"/>
            <a:ext cx="10009112" cy="1689051"/>
          </a:xfrm>
        </p:spPr>
        <p:txBody>
          <a:bodyPr/>
          <a:lstStyle/>
          <a:p>
            <a:pPr algn="ctr"/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Император принял христианство и решил искоренить антихристианские игры, прославляющие языческих богов.</a:t>
            </a:r>
          </a:p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6" t="1680" r="2542" b="1666"/>
          <a:stretch>
            <a:fillRect/>
          </a:stretch>
        </p:blipFill>
        <p:spPr bwMode="auto">
          <a:xfrm>
            <a:off x="5076056" y="188640"/>
            <a:ext cx="3639812" cy="469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66928"/>
            <a:ext cx="8856984" cy="1791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Возобновились игры в  1896 году в Греции.  В их возрождении большую роль сыграл французский общественный деятель  Пьер де Кубертен.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49613" cy="476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131840" cy="64533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тех пор проведено 27 летних Олимпиад. С 1924 года проводятся зимние Олимпийские игры. На летние и зимние игры съезжаются спортсмены из разных стран.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53" y="188640"/>
            <a:ext cx="5956466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35280" cy="116205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 придуман Пьером де Кубертеном в 1913 г. и представлен VII летних Олимпийских играх в Антверпене в 1920 году.</a:t>
            </a:r>
            <a:br>
              <a:rPr lang="ru-RU" sz="28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456384" cy="4691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Шесть цветов (вместе с белым фоном полотна) скомбинированы так, что представляют собой национальные цвета всех без исключения стран мира.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513057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347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Малые олимпийские игры</vt:lpstr>
      <vt:lpstr>В древнегреческом городе Олимпия устраивались состязания - Олимпийские игры. Они проводились один раз в четыре года </vt:lpstr>
      <vt:lpstr>Греческие атлеты состязались в беге, прыжках, метании копья, диска, борьбе, кулачном бою, гонках на колесницах. </vt:lpstr>
      <vt:lpstr>Слайд 4</vt:lpstr>
      <vt:lpstr>Победителя встречал весь город. В городской стене делали пролом, куда на колеснице въезжал победитель, пролом в тот же день заделывали, чтобы олимпийская победа вошла в город и никогда его не покидала. </vt:lpstr>
      <vt:lpstr>В 394 г. н. э. Римский император Феодосий 1 издал указ, запрещающий дальнейшее проведение Олимпийских игр. </vt:lpstr>
      <vt:lpstr>Возобновились игры в  1896 году в Греции.  В их возрождении большую роль сыграл французский общественный деятель  Пьер де Кубертен. </vt:lpstr>
      <vt:lpstr>С тех пор проведено 27 летних Олимпиад. С 1924 года проводятся зимние Олимпийские игры. На летние и зимние игры съезжаются спортсмены из разных стран. </vt:lpstr>
      <vt:lpstr>Флаг придуман Пьером де Кубертеном в 1913 г. и представлен VII летних Олимпийских играх в Антверпене в 1920 году. </vt:lpstr>
      <vt:lpstr>Современный олимпийский символ  </vt:lpstr>
      <vt:lpstr>ОЛИМПИЙСКИЙ    ОГОНЬ </vt:lpstr>
      <vt:lpstr>Слайд 12</vt:lpstr>
      <vt:lpstr>Слайд 13</vt:lpstr>
      <vt:lpstr>Слайд 14</vt:lpstr>
      <vt:lpstr>КЛЯТВА СПОРТСМЕНОВ  И СУДЕЙ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Нюсилка</cp:lastModifiedBy>
  <cp:revision>92</cp:revision>
  <dcterms:modified xsi:type="dcterms:W3CDTF">2014-01-28T21:35:02Z</dcterms:modified>
</cp:coreProperties>
</file>