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7"/>
  </p:notesMasterIdLst>
  <p:handoutMasterIdLst>
    <p:handoutMasterId r:id="rId28"/>
  </p:handoutMasterIdLst>
  <p:sldIdLst>
    <p:sldId id="257" r:id="rId2"/>
    <p:sldId id="307" r:id="rId3"/>
    <p:sldId id="258" r:id="rId4"/>
    <p:sldId id="296" r:id="rId5"/>
    <p:sldId id="290" r:id="rId6"/>
    <p:sldId id="295" r:id="rId7"/>
    <p:sldId id="262" r:id="rId8"/>
    <p:sldId id="298" r:id="rId9"/>
    <p:sldId id="261" r:id="rId10"/>
    <p:sldId id="266" r:id="rId11"/>
    <p:sldId id="279" r:id="rId12"/>
    <p:sldId id="280" r:id="rId13"/>
    <p:sldId id="281" r:id="rId14"/>
    <p:sldId id="271" r:id="rId15"/>
    <p:sldId id="287" r:id="rId16"/>
    <p:sldId id="275" r:id="rId17"/>
    <p:sldId id="277" r:id="rId18"/>
    <p:sldId id="286" r:id="rId19"/>
    <p:sldId id="269" r:id="rId20"/>
    <p:sldId id="274" r:id="rId21"/>
    <p:sldId id="282" r:id="rId22"/>
    <p:sldId id="283" r:id="rId23"/>
    <p:sldId id="289" r:id="rId24"/>
    <p:sldId id="294" r:id="rId25"/>
    <p:sldId id="306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ля" initials="Г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33CC"/>
    <a:srgbClr val="06065A"/>
    <a:srgbClr val="FFFF99"/>
    <a:srgbClr val="66CC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3" autoAdjust="0"/>
    <p:restoredTop sz="94713" autoAdjust="0"/>
  </p:normalViewPr>
  <p:slideViewPr>
    <p:cSldViewPr>
      <p:cViewPr varScale="1">
        <p:scale>
          <a:sx n="65" d="100"/>
          <a:sy n="65" d="100"/>
        </p:scale>
        <p:origin x="-10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36" y="-78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F690A-9007-4D5A-A56D-7E5ED08FEEA1}" type="doc">
      <dgm:prSet loTypeId="urn:microsoft.com/office/officeart/2005/8/layout/hierarchy5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7D84EE2-1745-4D2D-9FDB-5ADA95AEB1B0}">
      <dgm:prSet phldrT="[Текст]" custT="1"/>
      <dgm:spPr/>
      <dgm:t>
        <a:bodyPr/>
        <a:lstStyle/>
        <a:p>
          <a:endParaRPr lang="ru-RU" sz="2800" b="1" baseline="0" dirty="0">
            <a:solidFill>
              <a:srgbClr val="FFFF00"/>
            </a:solidFill>
          </a:endParaRPr>
        </a:p>
      </dgm:t>
    </dgm:pt>
    <dgm:pt modelId="{2B9D3CD4-B3D9-4A9A-AC43-FF20828FD584}" type="parTrans" cxnId="{3FFDE893-7E7A-4950-83E5-23AFB82C4FDF}">
      <dgm:prSet/>
      <dgm:spPr/>
      <dgm:t>
        <a:bodyPr/>
        <a:lstStyle/>
        <a:p>
          <a:endParaRPr lang="ru-RU"/>
        </a:p>
      </dgm:t>
    </dgm:pt>
    <dgm:pt modelId="{CD37EE57-99C3-480E-9501-2DCA81CA7899}" type="sibTrans" cxnId="{3FFDE893-7E7A-4950-83E5-23AFB82C4FDF}">
      <dgm:prSet/>
      <dgm:spPr/>
      <dgm:t>
        <a:bodyPr/>
        <a:lstStyle/>
        <a:p>
          <a:endParaRPr lang="ru-RU"/>
        </a:p>
      </dgm:t>
    </dgm:pt>
    <dgm:pt modelId="{862CFBA0-98E1-4EFC-BA5C-A87D0751F2D9}">
      <dgm:prSet phldrT="[Текст]"/>
      <dgm:spPr/>
      <dgm:t>
        <a:bodyPr/>
        <a:lstStyle/>
        <a:p>
          <a:pPr algn="ctr"/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РИТМИЧЕСКАЯ ГИМНАСТИКА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F045DA-57E8-4CD9-97DC-00BE94BA9861}" type="parTrans" cxnId="{1CE2AEF9-8AB1-470B-9C7A-836E752CE24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DD18286-4166-44B2-8645-3BBDC0CE155F}" type="sibTrans" cxnId="{1CE2AEF9-8AB1-470B-9C7A-836E752CE244}">
      <dgm:prSet/>
      <dgm:spPr/>
      <dgm:t>
        <a:bodyPr/>
        <a:lstStyle/>
        <a:p>
          <a:endParaRPr lang="ru-RU"/>
        </a:p>
      </dgm:t>
    </dgm:pt>
    <dgm:pt modelId="{D5128A9D-BFB0-4ADD-A5C7-504F665ADE0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ГИМНАСТИКА ПОДРАЖАТЕЛЬНЫХ ДВИЖЕНИЙ</a:t>
          </a:r>
          <a:endParaRPr lang="ru-RU" sz="1400" b="1" dirty="0">
            <a:solidFill>
              <a:srgbClr val="FFFF00"/>
            </a:solidFill>
          </a:endParaRPr>
        </a:p>
      </dgm:t>
    </dgm:pt>
    <dgm:pt modelId="{6B1A4E2A-D8C8-437B-B44A-7F14382091C2}" type="parTrans" cxnId="{B0F244C5-2C39-4AF0-9FE1-C319E9B3C16F}">
      <dgm:prSet custT="1"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000"/>
        </a:p>
      </dgm:t>
    </dgm:pt>
    <dgm:pt modelId="{AC8EA040-C203-4BC9-B3BB-64EFD61D36BA}" type="sibTrans" cxnId="{B0F244C5-2C39-4AF0-9FE1-C319E9B3C16F}">
      <dgm:prSet/>
      <dgm:spPr/>
      <dgm:t>
        <a:bodyPr/>
        <a:lstStyle/>
        <a:p>
          <a:endParaRPr lang="ru-RU"/>
        </a:p>
      </dgm:t>
    </dgm:pt>
    <dgm:pt modelId="{E0F2ADF3-2216-4060-825A-23FB4D7523FE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FF"/>
              </a:solidFill>
            </a:rPr>
            <a:t>ВЕСЁЛЫЙ ТРЕНИНГ</a:t>
          </a:r>
          <a:endParaRPr lang="ru-RU" sz="1800" b="1" dirty="0">
            <a:solidFill>
              <a:srgbClr val="0000FF"/>
            </a:solidFill>
          </a:endParaRPr>
        </a:p>
      </dgm:t>
    </dgm:pt>
    <dgm:pt modelId="{A5769D6B-9751-4384-B07E-BB94457E4583}" type="parTrans" cxnId="{DC590226-6BF8-4EA7-A1AE-E568C5870F3E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D722264-9876-4815-BBC7-2C8F2DFA748C}" type="sibTrans" cxnId="{DC590226-6BF8-4EA7-A1AE-E568C5870F3E}">
      <dgm:prSet/>
      <dgm:spPr/>
      <dgm:t>
        <a:bodyPr/>
        <a:lstStyle/>
        <a:p>
          <a:endParaRPr lang="ru-RU"/>
        </a:p>
      </dgm:t>
    </dgm:pt>
    <dgm:pt modelId="{AC719507-99B6-4BE6-BD3C-2A6CA2B7CCCA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FF"/>
              </a:solidFill>
            </a:rPr>
            <a:t>ИГРОВОЙ СТРЕТЧИНГ </a:t>
          </a:r>
          <a:endParaRPr lang="ru-RU" sz="1800" b="1" dirty="0">
            <a:solidFill>
              <a:srgbClr val="0000FF"/>
            </a:solidFill>
          </a:endParaRPr>
        </a:p>
      </dgm:t>
    </dgm:pt>
    <dgm:pt modelId="{50A9F2BE-8654-4838-A913-C061157229C0}" type="parTrans" cxnId="{C3E92C13-E327-492B-B89C-3F84EB512CF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514CD49-37E0-488F-933A-097BBF9C328A}" type="sibTrans" cxnId="{C3E92C13-E327-492B-B89C-3F84EB512CF2}">
      <dgm:prSet/>
      <dgm:spPr/>
      <dgm:t>
        <a:bodyPr/>
        <a:lstStyle/>
        <a:p>
          <a:endParaRPr lang="ru-RU"/>
        </a:p>
      </dgm:t>
    </dgm:pt>
    <dgm:pt modelId="{D3E6B0B5-B856-4ED1-A7AF-9892FC69E29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</a:rPr>
            <a:t>ФИТБОЛ</a:t>
          </a:r>
          <a:endParaRPr lang="ru-RU" sz="1800" b="1" dirty="0">
            <a:solidFill>
              <a:srgbClr val="0000FF"/>
            </a:solidFill>
          </a:endParaRPr>
        </a:p>
      </dgm:t>
    </dgm:pt>
    <dgm:pt modelId="{D2C51F2C-80A6-4D51-9D6C-4093446348D1}" type="parTrans" cxnId="{780BA594-D50B-4677-8BD7-989834E9AAF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37F3023-806F-48BE-9B5A-79B24C9873A5}" type="sibTrans" cxnId="{780BA594-D50B-4677-8BD7-989834E9AAFA}">
      <dgm:prSet/>
      <dgm:spPr/>
      <dgm:t>
        <a:bodyPr/>
        <a:lstStyle/>
        <a:p>
          <a:endParaRPr lang="ru-RU"/>
        </a:p>
      </dgm:t>
    </dgm:pt>
    <dgm:pt modelId="{B2BA0352-40DC-4F40-AEE2-DE59371A17A6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FF"/>
              </a:solidFill>
            </a:rPr>
            <a:t>ФОЛЬКЛОР</a:t>
          </a:r>
          <a:endParaRPr lang="ru-RU" sz="1800" b="1" dirty="0">
            <a:solidFill>
              <a:srgbClr val="0000FF"/>
            </a:solidFill>
          </a:endParaRPr>
        </a:p>
      </dgm:t>
    </dgm:pt>
    <dgm:pt modelId="{E43CF84E-E2C3-436F-9538-C0731C4839DF}" type="parTrans" cxnId="{3BF83884-5F8F-470F-A783-A1CCB0AB4AD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EE343D0-B403-4C4E-B8CA-ABE60A189743}" type="sibTrans" cxnId="{3BF83884-5F8F-470F-A783-A1CCB0AB4AD7}">
      <dgm:prSet/>
      <dgm:spPr/>
      <dgm:t>
        <a:bodyPr/>
        <a:lstStyle/>
        <a:p>
          <a:endParaRPr lang="ru-RU"/>
        </a:p>
      </dgm:t>
    </dgm:pt>
    <dgm:pt modelId="{3D2D1F4D-A1CC-4809-B39F-BA91F7A4B924}">
      <dgm:prSet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</a:rPr>
            <a:t>КРЕАТИВНАЯ ГИМНАСТИКА</a:t>
          </a:r>
          <a:endParaRPr lang="ru-RU" sz="1400" b="1" dirty="0">
            <a:solidFill>
              <a:srgbClr val="FFFF00"/>
            </a:solidFill>
          </a:endParaRPr>
        </a:p>
      </dgm:t>
    </dgm:pt>
    <dgm:pt modelId="{7CD9590E-81CD-4E8A-B9D3-8DB8E32D08AD}" type="parTrans" cxnId="{771475D6-695C-4200-825F-8E2287047F1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0556590-DF1C-4C13-907B-17DD24AFD496}" type="sibTrans" cxnId="{771475D6-695C-4200-825F-8E2287047F18}">
      <dgm:prSet/>
      <dgm:spPr/>
      <dgm:t>
        <a:bodyPr/>
        <a:lstStyle/>
        <a:p>
          <a:endParaRPr lang="ru-RU"/>
        </a:p>
      </dgm:t>
    </dgm:pt>
    <dgm:pt modelId="{B692FF3E-E0C3-4835-9298-73E8E2573EEC}">
      <dgm:prSet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СТЕП-АЭРОБИКА</a:t>
          </a:r>
          <a:endParaRPr lang="ru-RU" sz="1600" b="1" dirty="0">
            <a:solidFill>
              <a:srgbClr val="FFFF00"/>
            </a:solidFill>
          </a:endParaRPr>
        </a:p>
      </dgm:t>
    </dgm:pt>
    <dgm:pt modelId="{1B04852C-E8FA-4EF9-B923-40FBE47514C1}" type="parTrans" cxnId="{3E77B0A9-913C-42A3-B081-570C2F231FD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973F68F-CE6A-4855-8ABA-DB9D5B90779B}" type="sibTrans" cxnId="{3E77B0A9-913C-42A3-B081-570C2F231FD7}">
      <dgm:prSet/>
      <dgm:spPr/>
      <dgm:t>
        <a:bodyPr/>
        <a:lstStyle/>
        <a:p>
          <a:endParaRPr lang="ru-RU"/>
        </a:p>
      </dgm:t>
    </dgm:pt>
    <dgm:pt modelId="{D924A2F2-4CA7-45FC-B72A-17135F1CB13D}">
      <dgm:prSet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ИГРОРИТМИКА</a:t>
          </a:r>
          <a:endParaRPr lang="ru-RU" sz="1600" b="1" dirty="0">
            <a:solidFill>
              <a:srgbClr val="FFFF00"/>
            </a:solidFill>
          </a:endParaRPr>
        </a:p>
      </dgm:t>
    </dgm:pt>
    <dgm:pt modelId="{CA9F6802-F3A2-427A-95D3-5A6494AF99C3}" type="parTrans" cxnId="{FA5B7CB2-86B1-46E4-BB82-C16971B934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F1F4A96-D45A-44E3-A170-BA5FFED0CBC8}" type="sibTrans" cxnId="{FA5B7CB2-86B1-46E4-BB82-C16971B93490}">
      <dgm:prSet/>
      <dgm:spPr/>
      <dgm:t>
        <a:bodyPr/>
        <a:lstStyle/>
        <a:p>
          <a:endParaRPr lang="ru-RU"/>
        </a:p>
      </dgm:t>
    </dgm:pt>
    <dgm:pt modelId="{ECE2028C-B82B-4D35-A67C-4F7F64E6CDC2}" type="pres">
      <dgm:prSet presAssocID="{8E1F690A-9007-4D5A-A56D-7E5ED08FEEA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568AA-8FE2-487F-A7C7-A9F60FFD8C4E}" type="pres">
      <dgm:prSet presAssocID="{8E1F690A-9007-4D5A-A56D-7E5ED08FEEA1}" presName="hierFlow" presStyleCnt="0"/>
      <dgm:spPr/>
      <dgm:t>
        <a:bodyPr/>
        <a:lstStyle/>
        <a:p>
          <a:endParaRPr lang="ru-RU"/>
        </a:p>
      </dgm:t>
    </dgm:pt>
    <dgm:pt modelId="{3D691ACD-D9D1-4F46-8BB0-5D325A898C5D}" type="pres">
      <dgm:prSet presAssocID="{8E1F690A-9007-4D5A-A56D-7E5ED08FEEA1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A2570F-0C45-4CA2-8BF2-F648258589C0}" type="pres">
      <dgm:prSet presAssocID="{37D84EE2-1745-4D2D-9FDB-5ADA95AEB1B0}" presName="Name17" presStyleCnt="0"/>
      <dgm:spPr/>
      <dgm:t>
        <a:bodyPr/>
        <a:lstStyle/>
        <a:p>
          <a:endParaRPr lang="ru-RU"/>
        </a:p>
      </dgm:t>
    </dgm:pt>
    <dgm:pt modelId="{FAAB38C7-6CA8-41EB-8234-0E9547B03090}" type="pres">
      <dgm:prSet presAssocID="{37D84EE2-1745-4D2D-9FDB-5ADA95AEB1B0}" presName="level1Shape" presStyleLbl="node0" presStyleIdx="0" presStyleCnt="1" custScaleX="54154" custScaleY="717272" custLinFactNeighborX="23353" custLinFactNeighborY="-8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A75DB3-8303-4DC8-BD3A-04220AC8CF4B}" type="pres">
      <dgm:prSet presAssocID="{37D84EE2-1745-4D2D-9FDB-5ADA95AEB1B0}" presName="hierChild2" presStyleCnt="0"/>
      <dgm:spPr/>
      <dgm:t>
        <a:bodyPr/>
        <a:lstStyle/>
        <a:p>
          <a:endParaRPr lang="ru-RU"/>
        </a:p>
      </dgm:t>
    </dgm:pt>
    <dgm:pt modelId="{875A4187-A0C7-464B-89F0-C58C10842FD8}" type="pres">
      <dgm:prSet presAssocID="{D7F045DA-57E8-4CD9-97DC-00BE94BA9861}" presName="Name25" presStyleLbl="parChTrans1D2" presStyleIdx="0" presStyleCnt="5"/>
      <dgm:spPr/>
      <dgm:t>
        <a:bodyPr/>
        <a:lstStyle/>
        <a:p>
          <a:endParaRPr lang="ru-RU"/>
        </a:p>
      </dgm:t>
    </dgm:pt>
    <dgm:pt modelId="{39AE7799-99A4-4048-9E79-D9DB9E516871}" type="pres">
      <dgm:prSet presAssocID="{D7F045DA-57E8-4CD9-97DC-00BE94BA986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32A6401-7B93-48FC-BB5C-5E67DD27B92B}" type="pres">
      <dgm:prSet presAssocID="{862CFBA0-98E1-4EFC-BA5C-A87D0751F2D9}" presName="Name30" presStyleCnt="0"/>
      <dgm:spPr/>
      <dgm:t>
        <a:bodyPr/>
        <a:lstStyle/>
        <a:p>
          <a:endParaRPr lang="ru-RU"/>
        </a:p>
      </dgm:t>
    </dgm:pt>
    <dgm:pt modelId="{2143DA69-33A2-4512-86D6-97A729AB6C45}" type="pres">
      <dgm:prSet presAssocID="{862CFBA0-98E1-4EFC-BA5C-A87D0751F2D9}" presName="level2Shape" presStyleLbl="node2" presStyleIdx="0" presStyleCnt="5" custScaleX="149324" custScaleY="116005" custLinFactNeighborX="24757" custLinFactNeighborY="-12224"/>
      <dgm:spPr/>
      <dgm:t>
        <a:bodyPr/>
        <a:lstStyle/>
        <a:p>
          <a:endParaRPr lang="ru-RU"/>
        </a:p>
      </dgm:t>
    </dgm:pt>
    <dgm:pt modelId="{16DA1A8F-EEF2-4DD5-83AB-331D1024B4A2}" type="pres">
      <dgm:prSet presAssocID="{862CFBA0-98E1-4EFC-BA5C-A87D0751F2D9}" presName="hierChild3" presStyleCnt="0"/>
      <dgm:spPr/>
      <dgm:t>
        <a:bodyPr/>
        <a:lstStyle/>
        <a:p>
          <a:endParaRPr lang="ru-RU"/>
        </a:p>
      </dgm:t>
    </dgm:pt>
    <dgm:pt modelId="{19662AAE-3F72-4EFC-997E-5CB63675FAB6}" type="pres">
      <dgm:prSet presAssocID="{1B04852C-E8FA-4EF9-B923-40FBE47514C1}" presName="Name25" presStyleLbl="parChTrans1D3" presStyleIdx="0" presStyleCnt="4"/>
      <dgm:spPr/>
      <dgm:t>
        <a:bodyPr/>
        <a:lstStyle/>
        <a:p>
          <a:endParaRPr lang="ru-RU"/>
        </a:p>
      </dgm:t>
    </dgm:pt>
    <dgm:pt modelId="{82BD27E6-E9BA-4F44-8846-CCE2303688C5}" type="pres">
      <dgm:prSet presAssocID="{1B04852C-E8FA-4EF9-B923-40FBE47514C1}" presName="connTx" presStyleLbl="parChTrans1D3" presStyleIdx="0" presStyleCnt="4"/>
      <dgm:spPr/>
      <dgm:t>
        <a:bodyPr/>
        <a:lstStyle/>
        <a:p>
          <a:endParaRPr lang="ru-RU"/>
        </a:p>
      </dgm:t>
    </dgm:pt>
    <dgm:pt modelId="{22D4FC77-3882-47C0-A11A-9F46FE52DFE8}" type="pres">
      <dgm:prSet presAssocID="{B692FF3E-E0C3-4835-9298-73E8E2573EEC}" presName="Name30" presStyleCnt="0"/>
      <dgm:spPr/>
      <dgm:t>
        <a:bodyPr/>
        <a:lstStyle/>
        <a:p>
          <a:endParaRPr lang="ru-RU"/>
        </a:p>
      </dgm:t>
    </dgm:pt>
    <dgm:pt modelId="{E4EADA9B-A037-44E3-B26A-09B4A50A4B9E}" type="pres">
      <dgm:prSet presAssocID="{B692FF3E-E0C3-4835-9298-73E8E2573EEC}" presName="level2Shape" presStyleLbl="node3" presStyleIdx="0" presStyleCnt="4" custScaleX="150240" custLinFactNeighborX="20339" custLinFactNeighborY="8943"/>
      <dgm:spPr/>
      <dgm:t>
        <a:bodyPr/>
        <a:lstStyle/>
        <a:p>
          <a:endParaRPr lang="ru-RU"/>
        </a:p>
      </dgm:t>
    </dgm:pt>
    <dgm:pt modelId="{56B957CA-ACBD-4EE0-9105-34934AE18157}" type="pres">
      <dgm:prSet presAssocID="{B692FF3E-E0C3-4835-9298-73E8E2573EEC}" presName="hierChild3" presStyleCnt="0"/>
      <dgm:spPr/>
      <dgm:t>
        <a:bodyPr/>
        <a:lstStyle/>
        <a:p>
          <a:endParaRPr lang="ru-RU"/>
        </a:p>
      </dgm:t>
    </dgm:pt>
    <dgm:pt modelId="{53BDC387-BF56-4CF7-A647-548C3EC47E95}" type="pres">
      <dgm:prSet presAssocID="{CA9F6802-F3A2-427A-95D3-5A6494AF99C3}" presName="Name25" presStyleLbl="parChTrans1D3" presStyleIdx="1" presStyleCnt="4"/>
      <dgm:spPr/>
      <dgm:t>
        <a:bodyPr/>
        <a:lstStyle/>
        <a:p>
          <a:endParaRPr lang="ru-RU"/>
        </a:p>
      </dgm:t>
    </dgm:pt>
    <dgm:pt modelId="{E83DC969-7E5B-4A63-8B1E-C9BF16540337}" type="pres">
      <dgm:prSet presAssocID="{CA9F6802-F3A2-427A-95D3-5A6494AF99C3}" presName="connTx" presStyleLbl="parChTrans1D3" presStyleIdx="1" presStyleCnt="4"/>
      <dgm:spPr/>
      <dgm:t>
        <a:bodyPr/>
        <a:lstStyle/>
        <a:p>
          <a:endParaRPr lang="ru-RU"/>
        </a:p>
      </dgm:t>
    </dgm:pt>
    <dgm:pt modelId="{20112158-A612-42B7-B319-A65BD0D444B6}" type="pres">
      <dgm:prSet presAssocID="{D924A2F2-4CA7-45FC-B72A-17135F1CB13D}" presName="Name30" presStyleCnt="0"/>
      <dgm:spPr/>
      <dgm:t>
        <a:bodyPr/>
        <a:lstStyle/>
        <a:p>
          <a:endParaRPr lang="ru-RU"/>
        </a:p>
      </dgm:t>
    </dgm:pt>
    <dgm:pt modelId="{B1928EF6-7BFC-4411-ABAD-0E36C09F02CB}" type="pres">
      <dgm:prSet presAssocID="{D924A2F2-4CA7-45FC-B72A-17135F1CB13D}" presName="level2Shape" presStyleLbl="node3" presStyleIdx="1" presStyleCnt="4" custScaleX="150240" custScaleY="100675" custLinFactNeighborX="19646" custLinFactNeighborY="18169"/>
      <dgm:spPr/>
      <dgm:t>
        <a:bodyPr/>
        <a:lstStyle/>
        <a:p>
          <a:endParaRPr lang="ru-RU"/>
        </a:p>
      </dgm:t>
    </dgm:pt>
    <dgm:pt modelId="{24B74CAD-8AC4-4E47-9062-EC6E16F4BC78}" type="pres">
      <dgm:prSet presAssocID="{D924A2F2-4CA7-45FC-B72A-17135F1CB13D}" presName="hierChild3" presStyleCnt="0"/>
      <dgm:spPr/>
      <dgm:t>
        <a:bodyPr/>
        <a:lstStyle/>
        <a:p>
          <a:endParaRPr lang="ru-RU"/>
        </a:p>
      </dgm:t>
    </dgm:pt>
    <dgm:pt modelId="{B1CEB043-4A0C-4BC5-BD45-89E6727374B5}" type="pres">
      <dgm:prSet presAssocID="{D2C51F2C-80A6-4D51-9D6C-4093446348D1}" presName="Name25" presStyleLbl="parChTrans1D2" presStyleIdx="1" presStyleCnt="5"/>
      <dgm:spPr/>
      <dgm:t>
        <a:bodyPr/>
        <a:lstStyle/>
        <a:p>
          <a:endParaRPr lang="ru-RU"/>
        </a:p>
      </dgm:t>
    </dgm:pt>
    <dgm:pt modelId="{BBF66B72-5B25-4796-A03E-DCB76E796447}" type="pres">
      <dgm:prSet presAssocID="{D2C51F2C-80A6-4D51-9D6C-4093446348D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B7AD016-4FF1-43F7-87EC-027081F9481B}" type="pres">
      <dgm:prSet presAssocID="{D3E6B0B5-B856-4ED1-A7AF-9892FC69E298}" presName="Name30" presStyleCnt="0"/>
      <dgm:spPr/>
      <dgm:t>
        <a:bodyPr/>
        <a:lstStyle/>
        <a:p>
          <a:endParaRPr lang="ru-RU"/>
        </a:p>
      </dgm:t>
    </dgm:pt>
    <dgm:pt modelId="{E1C68D99-FCF8-43DB-850D-285654021D41}" type="pres">
      <dgm:prSet presAssocID="{D3E6B0B5-B856-4ED1-A7AF-9892FC69E298}" presName="level2Shape" presStyleLbl="node2" presStyleIdx="1" presStyleCnt="5" custScaleX="135373" custScaleY="111367" custLinFactNeighborX="36417" custLinFactNeighborY="-18693"/>
      <dgm:spPr/>
      <dgm:t>
        <a:bodyPr/>
        <a:lstStyle/>
        <a:p>
          <a:endParaRPr lang="ru-RU"/>
        </a:p>
      </dgm:t>
    </dgm:pt>
    <dgm:pt modelId="{0A6339C3-5F2E-45EC-B0A0-7D72A3FA06C2}" type="pres">
      <dgm:prSet presAssocID="{D3E6B0B5-B856-4ED1-A7AF-9892FC69E298}" presName="hierChild3" presStyleCnt="0"/>
      <dgm:spPr/>
      <dgm:t>
        <a:bodyPr/>
        <a:lstStyle/>
        <a:p>
          <a:endParaRPr lang="ru-RU"/>
        </a:p>
      </dgm:t>
    </dgm:pt>
    <dgm:pt modelId="{33DC7E26-14A7-4A8D-8B43-1744D70AE84E}" type="pres">
      <dgm:prSet presAssocID="{50A9F2BE-8654-4838-A913-C061157229C0}" presName="Name25" presStyleLbl="parChTrans1D2" presStyleIdx="2" presStyleCnt="5"/>
      <dgm:spPr/>
      <dgm:t>
        <a:bodyPr/>
        <a:lstStyle/>
        <a:p>
          <a:endParaRPr lang="ru-RU"/>
        </a:p>
      </dgm:t>
    </dgm:pt>
    <dgm:pt modelId="{2321DBED-E037-4DD9-A75E-4AD005EEA63A}" type="pres">
      <dgm:prSet presAssocID="{50A9F2BE-8654-4838-A913-C061157229C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D75FE25-22C6-4FD5-90FF-3118175C8408}" type="pres">
      <dgm:prSet presAssocID="{AC719507-99B6-4BE6-BD3C-2A6CA2B7CCCA}" presName="Name30" presStyleCnt="0"/>
      <dgm:spPr/>
      <dgm:t>
        <a:bodyPr/>
        <a:lstStyle/>
        <a:p>
          <a:endParaRPr lang="ru-RU"/>
        </a:p>
      </dgm:t>
    </dgm:pt>
    <dgm:pt modelId="{748ADC9E-FC89-4D4A-AB2D-DBEFD24B991A}" type="pres">
      <dgm:prSet presAssocID="{AC719507-99B6-4BE6-BD3C-2A6CA2B7CCCA}" presName="level2Shape" presStyleLbl="node2" presStyleIdx="2" presStyleCnt="5" custScaleX="145020" custScaleY="110182" custLinFactNeighborX="31474" custLinFactNeighborY="3234"/>
      <dgm:spPr/>
      <dgm:t>
        <a:bodyPr/>
        <a:lstStyle/>
        <a:p>
          <a:endParaRPr lang="ru-RU"/>
        </a:p>
      </dgm:t>
    </dgm:pt>
    <dgm:pt modelId="{812E9422-633A-4286-896D-37A069D902C4}" type="pres">
      <dgm:prSet presAssocID="{AC719507-99B6-4BE6-BD3C-2A6CA2B7CCCA}" presName="hierChild3" presStyleCnt="0"/>
      <dgm:spPr/>
      <dgm:t>
        <a:bodyPr/>
        <a:lstStyle/>
        <a:p>
          <a:endParaRPr lang="ru-RU"/>
        </a:p>
      </dgm:t>
    </dgm:pt>
    <dgm:pt modelId="{F9B31AE8-35AF-4694-B864-B2C8237D1A91}" type="pres">
      <dgm:prSet presAssocID="{7CD9590E-81CD-4E8A-B9D3-8DB8E32D08AD}" presName="Name25" presStyleLbl="parChTrans1D3" presStyleIdx="2" presStyleCnt="4"/>
      <dgm:spPr/>
      <dgm:t>
        <a:bodyPr/>
        <a:lstStyle/>
        <a:p>
          <a:endParaRPr lang="ru-RU"/>
        </a:p>
      </dgm:t>
    </dgm:pt>
    <dgm:pt modelId="{87E9829A-9C48-46E4-BAC4-3E878182C23D}" type="pres">
      <dgm:prSet presAssocID="{7CD9590E-81CD-4E8A-B9D3-8DB8E32D08AD}" presName="connTx" presStyleLbl="parChTrans1D3" presStyleIdx="2" presStyleCnt="4"/>
      <dgm:spPr/>
      <dgm:t>
        <a:bodyPr/>
        <a:lstStyle/>
        <a:p>
          <a:endParaRPr lang="ru-RU"/>
        </a:p>
      </dgm:t>
    </dgm:pt>
    <dgm:pt modelId="{D12FF9F8-CDB4-47E5-BCCC-247881DCD0FF}" type="pres">
      <dgm:prSet presAssocID="{3D2D1F4D-A1CC-4809-B39F-BA91F7A4B924}" presName="Name30" presStyleCnt="0"/>
      <dgm:spPr/>
      <dgm:t>
        <a:bodyPr/>
        <a:lstStyle/>
        <a:p>
          <a:endParaRPr lang="ru-RU"/>
        </a:p>
      </dgm:t>
    </dgm:pt>
    <dgm:pt modelId="{4DAC203D-8CF8-4329-B0E6-DD45C0B06087}" type="pres">
      <dgm:prSet presAssocID="{3D2D1F4D-A1CC-4809-B39F-BA91F7A4B924}" presName="level2Shape" presStyleLbl="node3" presStyleIdx="2" presStyleCnt="4" custScaleX="151927" custLinFactNeighborX="29349" custLinFactNeighborY="16098"/>
      <dgm:spPr/>
      <dgm:t>
        <a:bodyPr/>
        <a:lstStyle/>
        <a:p>
          <a:endParaRPr lang="ru-RU"/>
        </a:p>
      </dgm:t>
    </dgm:pt>
    <dgm:pt modelId="{8AEA8C95-643A-4165-9336-09197324F884}" type="pres">
      <dgm:prSet presAssocID="{3D2D1F4D-A1CC-4809-B39F-BA91F7A4B924}" presName="hierChild3" presStyleCnt="0"/>
      <dgm:spPr/>
      <dgm:t>
        <a:bodyPr/>
        <a:lstStyle/>
        <a:p>
          <a:endParaRPr lang="ru-RU"/>
        </a:p>
      </dgm:t>
    </dgm:pt>
    <dgm:pt modelId="{BF262AED-0E26-4979-94E7-E9EECEA22257}" type="pres">
      <dgm:prSet presAssocID="{6B1A4E2A-D8C8-437B-B44A-7F14382091C2}" presName="Name25" presStyleLbl="parChTrans1D3" presStyleIdx="3" presStyleCnt="4"/>
      <dgm:spPr/>
      <dgm:t>
        <a:bodyPr/>
        <a:lstStyle/>
        <a:p>
          <a:endParaRPr lang="ru-RU"/>
        </a:p>
      </dgm:t>
    </dgm:pt>
    <dgm:pt modelId="{BCCF8418-8D11-42C2-8098-C91E66B3071F}" type="pres">
      <dgm:prSet presAssocID="{6B1A4E2A-D8C8-437B-B44A-7F14382091C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49E5CF8-CD2B-430C-B546-703E1C537A3E}" type="pres">
      <dgm:prSet presAssocID="{D5128A9D-BFB0-4ADD-A5C7-504F665ADE0F}" presName="Name30" presStyleCnt="0"/>
      <dgm:spPr/>
      <dgm:t>
        <a:bodyPr/>
        <a:lstStyle/>
        <a:p>
          <a:endParaRPr lang="ru-RU"/>
        </a:p>
      </dgm:t>
    </dgm:pt>
    <dgm:pt modelId="{DBCD468D-0446-4171-B9BC-0959AAEDC6EA}" type="pres">
      <dgm:prSet presAssocID="{D5128A9D-BFB0-4ADD-A5C7-504F665ADE0F}" presName="level2Shape" presStyleLbl="node3" presStyleIdx="3" presStyleCnt="4" custScaleX="154108" custLinFactNeighborX="29420" custLinFactNeighborY="40489"/>
      <dgm:spPr/>
      <dgm:t>
        <a:bodyPr/>
        <a:lstStyle/>
        <a:p>
          <a:endParaRPr lang="ru-RU"/>
        </a:p>
      </dgm:t>
    </dgm:pt>
    <dgm:pt modelId="{8A54ED80-0B26-4F0F-A87B-AAD3290B2D90}" type="pres">
      <dgm:prSet presAssocID="{D5128A9D-BFB0-4ADD-A5C7-504F665ADE0F}" presName="hierChild3" presStyleCnt="0"/>
      <dgm:spPr/>
      <dgm:t>
        <a:bodyPr/>
        <a:lstStyle/>
        <a:p>
          <a:endParaRPr lang="ru-RU"/>
        </a:p>
      </dgm:t>
    </dgm:pt>
    <dgm:pt modelId="{B616B2EC-FD9A-46CC-AAC0-32F9F76D1074}" type="pres">
      <dgm:prSet presAssocID="{A5769D6B-9751-4384-B07E-BB94457E4583}" presName="Name25" presStyleLbl="parChTrans1D2" presStyleIdx="3" presStyleCnt="5"/>
      <dgm:spPr/>
      <dgm:t>
        <a:bodyPr/>
        <a:lstStyle/>
        <a:p>
          <a:endParaRPr lang="ru-RU"/>
        </a:p>
      </dgm:t>
    </dgm:pt>
    <dgm:pt modelId="{48937D2A-B538-4C47-BDB2-2A372CD9B29E}" type="pres">
      <dgm:prSet presAssocID="{A5769D6B-9751-4384-B07E-BB94457E458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6D38FE8-3B44-4033-BEDD-EE77647D9D85}" type="pres">
      <dgm:prSet presAssocID="{E0F2ADF3-2216-4060-825A-23FB4D7523FE}" presName="Name30" presStyleCnt="0"/>
      <dgm:spPr/>
      <dgm:t>
        <a:bodyPr/>
        <a:lstStyle/>
        <a:p>
          <a:endParaRPr lang="ru-RU"/>
        </a:p>
      </dgm:t>
    </dgm:pt>
    <dgm:pt modelId="{63FE4DAF-0514-4A1D-9966-C14BF5B8DA26}" type="pres">
      <dgm:prSet presAssocID="{E0F2ADF3-2216-4060-825A-23FB4D7523FE}" presName="level2Shape" presStyleLbl="node2" presStyleIdx="3" presStyleCnt="5" custScaleX="139761" custScaleY="118998" custLinFactNeighborX="32188" custLinFactNeighborY="16121"/>
      <dgm:spPr/>
      <dgm:t>
        <a:bodyPr/>
        <a:lstStyle/>
        <a:p>
          <a:endParaRPr lang="ru-RU"/>
        </a:p>
      </dgm:t>
    </dgm:pt>
    <dgm:pt modelId="{19D6D24A-EF32-4C2A-982B-E2EF03D70D43}" type="pres">
      <dgm:prSet presAssocID="{E0F2ADF3-2216-4060-825A-23FB4D7523FE}" presName="hierChild3" presStyleCnt="0"/>
      <dgm:spPr/>
      <dgm:t>
        <a:bodyPr/>
        <a:lstStyle/>
        <a:p>
          <a:endParaRPr lang="ru-RU"/>
        </a:p>
      </dgm:t>
    </dgm:pt>
    <dgm:pt modelId="{DAB182FE-2882-44EB-BF81-DB8ED989DCE0}" type="pres">
      <dgm:prSet presAssocID="{E43CF84E-E2C3-436F-9538-C0731C4839DF}" presName="Name25" presStyleLbl="parChTrans1D2" presStyleIdx="4" presStyleCnt="5"/>
      <dgm:spPr/>
      <dgm:t>
        <a:bodyPr/>
        <a:lstStyle/>
        <a:p>
          <a:endParaRPr lang="ru-RU"/>
        </a:p>
      </dgm:t>
    </dgm:pt>
    <dgm:pt modelId="{79C3FFCD-EE28-44AB-92EB-DC7142FDDC0D}" type="pres">
      <dgm:prSet presAssocID="{E43CF84E-E2C3-436F-9538-C0731C4839D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E289C94-D25B-4669-B9AF-0F661BAB71B5}" type="pres">
      <dgm:prSet presAssocID="{B2BA0352-40DC-4F40-AEE2-DE59371A17A6}" presName="Name30" presStyleCnt="0"/>
      <dgm:spPr/>
      <dgm:t>
        <a:bodyPr/>
        <a:lstStyle/>
        <a:p>
          <a:endParaRPr lang="ru-RU"/>
        </a:p>
      </dgm:t>
    </dgm:pt>
    <dgm:pt modelId="{A1050337-1CA5-447B-9BB1-C70D5ADAC793}" type="pres">
      <dgm:prSet presAssocID="{B2BA0352-40DC-4F40-AEE2-DE59371A17A6}" presName="level2Shape" presStyleLbl="node2" presStyleIdx="4" presStyleCnt="5" custScaleX="134683" custScaleY="116538" custLinFactNeighborX="32881" custLinFactNeighborY="25460"/>
      <dgm:spPr/>
      <dgm:t>
        <a:bodyPr/>
        <a:lstStyle/>
        <a:p>
          <a:endParaRPr lang="ru-RU"/>
        </a:p>
      </dgm:t>
    </dgm:pt>
    <dgm:pt modelId="{3B8CAA8F-B6C4-40F4-9104-9A6838FF8FEE}" type="pres">
      <dgm:prSet presAssocID="{B2BA0352-40DC-4F40-AEE2-DE59371A17A6}" presName="hierChild3" presStyleCnt="0"/>
      <dgm:spPr/>
      <dgm:t>
        <a:bodyPr/>
        <a:lstStyle/>
        <a:p>
          <a:endParaRPr lang="ru-RU"/>
        </a:p>
      </dgm:t>
    </dgm:pt>
    <dgm:pt modelId="{78A6DC70-219C-44DE-AECA-0DC01B3C5828}" type="pres">
      <dgm:prSet presAssocID="{8E1F690A-9007-4D5A-A56D-7E5ED08FEEA1}" presName="bgShapesFlow" presStyleCnt="0"/>
      <dgm:spPr/>
      <dgm:t>
        <a:bodyPr/>
        <a:lstStyle/>
        <a:p>
          <a:endParaRPr lang="ru-RU"/>
        </a:p>
      </dgm:t>
    </dgm:pt>
  </dgm:ptLst>
  <dgm:cxnLst>
    <dgm:cxn modelId="{7529E56D-B0A5-4766-9FDE-E116073C4738}" type="presOf" srcId="{B2BA0352-40DC-4F40-AEE2-DE59371A17A6}" destId="{A1050337-1CA5-447B-9BB1-C70D5ADAC793}" srcOrd="0" destOrd="0" presId="urn:microsoft.com/office/officeart/2005/8/layout/hierarchy5"/>
    <dgm:cxn modelId="{3FFDE893-7E7A-4950-83E5-23AFB82C4FDF}" srcId="{8E1F690A-9007-4D5A-A56D-7E5ED08FEEA1}" destId="{37D84EE2-1745-4D2D-9FDB-5ADA95AEB1B0}" srcOrd="0" destOrd="0" parTransId="{2B9D3CD4-B3D9-4A9A-AC43-FF20828FD584}" sibTransId="{CD37EE57-99C3-480E-9501-2DCA81CA7899}"/>
    <dgm:cxn modelId="{B0E3B164-18F3-44CD-8F04-90C119FD57BC}" type="presOf" srcId="{CA9F6802-F3A2-427A-95D3-5A6494AF99C3}" destId="{E83DC969-7E5B-4A63-8B1E-C9BF16540337}" srcOrd="1" destOrd="0" presId="urn:microsoft.com/office/officeart/2005/8/layout/hierarchy5"/>
    <dgm:cxn modelId="{4123C95F-A971-43A8-89AF-B31E9AFD3DB7}" type="presOf" srcId="{3D2D1F4D-A1CC-4809-B39F-BA91F7A4B924}" destId="{4DAC203D-8CF8-4329-B0E6-DD45C0B06087}" srcOrd="0" destOrd="0" presId="urn:microsoft.com/office/officeart/2005/8/layout/hierarchy5"/>
    <dgm:cxn modelId="{C5437BE4-31D0-4D95-84F3-88282957937F}" type="presOf" srcId="{A5769D6B-9751-4384-B07E-BB94457E4583}" destId="{48937D2A-B538-4C47-BDB2-2A372CD9B29E}" srcOrd="1" destOrd="0" presId="urn:microsoft.com/office/officeart/2005/8/layout/hierarchy5"/>
    <dgm:cxn modelId="{69E2187B-F963-4644-AC42-4E71E2255496}" type="presOf" srcId="{7CD9590E-81CD-4E8A-B9D3-8DB8E32D08AD}" destId="{F9B31AE8-35AF-4694-B864-B2C8237D1A91}" srcOrd="0" destOrd="0" presId="urn:microsoft.com/office/officeart/2005/8/layout/hierarchy5"/>
    <dgm:cxn modelId="{780BA594-D50B-4677-8BD7-989834E9AAFA}" srcId="{37D84EE2-1745-4D2D-9FDB-5ADA95AEB1B0}" destId="{D3E6B0B5-B856-4ED1-A7AF-9892FC69E298}" srcOrd="1" destOrd="0" parTransId="{D2C51F2C-80A6-4D51-9D6C-4093446348D1}" sibTransId="{237F3023-806F-48BE-9B5A-79B24C9873A5}"/>
    <dgm:cxn modelId="{B3CA1053-80D5-4D96-8256-86D6FE18CFE9}" type="presOf" srcId="{A5769D6B-9751-4384-B07E-BB94457E4583}" destId="{B616B2EC-FD9A-46CC-AAC0-32F9F76D1074}" srcOrd="0" destOrd="0" presId="urn:microsoft.com/office/officeart/2005/8/layout/hierarchy5"/>
    <dgm:cxn modelId="{3BF83884-5F8F-470F-A783-A1CCB0AB4AD7}" srcId="{37D84EE2-1745-4D2D-9FDB-5ADA95AEB1B0}" destId="{B2BA0352-40DC-4F40-AEE2-DE59371A17A6}" srcOrd="4" destOrd="0" parTransId="{E43CF84E-E2C3-436F-9538-C0731C4839DF}" sibTransId="{2EE343D0-B403-4C4E-B8CA-ABE60A189743}"/>
    <dgm:cxn modelId="{B1F3DAE2-485C-43D7-9C2A-520EA43AEF29}" type="presOf" srcId="{E43CF84E-E2C3-436F-9538-C0731C4839DF}" destId="{79C3FFCD-EE28-44AB-92EB-DC7142FDDC0D}" srcOrd="1" destOrd="0" presId="urn:microsoft.com/office/officeart/2005/8/layout/hierarchy5"/>
    <dgm:cxn modelId="{ECAB79C5-4323-4F76-A412-8CB5F803AF53}" type="presOf" srcId="{50A9F2BE-8654-4838-A913-C061157229C0}" destId="{33DC7E26-14A7-4A8D-8B43-1744D70AE84E}" srcOrd="0" destOrd="0" presId="urn:microsoft.com/office/officeart/2005/8/layout/hierarchy5"/>
    <dgm:cxn modelId="{5F4147CD-CF60-4BA2-A254-1ADA6BB1492E}" type="presOf" srcId="{862CFBA0-98E1-4EFC-BA5C-A87D0751F2D9}" destId="{2143DA69-33A2-4512-86D6-97A729AB6C45}" srcOrd="0" destOrd="0" presId="urn:microsoft.com/office/officeart/2005/8/layout/hierarchy5"/>
    <dgm:cxn modelId="{FDC30D62-D744-4478-A201-5C14D20B32A7}" type="presOf" srcId="{B692FF3E-E0C3-4835-9298-73E8E2573EEC}" destId="{E4EADA9B-A037-44E3-B26A-09B4A50A4B9E}" srcOrd="0" destOrd="0" presId="urn:microsoft.com/office/officeart/2005/8/layout/hierarchy5"/>
    <dgm:cxn modelId="{C3E92C13-E327-492B-B89C-3F84EB512CF2}" srcId="{37D84EE2-1745-4D2D-9FDB-5ADA95AEB1B0}" destId="{AC719507-99B6-4BE6-BD3C-2A6CA2B7CCCA}" srcOrd="2" destOrd="0" parTransId="{50A9F2BE-8654-4838-A913-C061157229C0}" sibTransId="{9514CD49-37E0-488F-933A-097BBF9C328A}"/>
    <dgm:cxn modelId="{E78F4D79-A0EF-4801-9599-9F140234E8CB}" type="presOf" srcId="{8E1F690A-9007-4D5A-A56D-7E5ED08FEEA1}" destId="{ECE2028C-B82B-4D35-A67C-4F7F64E6CDC2}" srcOrd="0" destOrd="0" presId="urn:microsoft.com/office/officeart/2005/8/layout/hierarchy5"/>
    <dgm:cxn modelId="{57EA5D32-0DEB-4E13-B527-491D9429F0D3}" type="presOf" srcId="{E0F2ADF3-2216-4060-825A-23FB4D7523FE}" destId="{63FE4DAF-0514-4A1D-9966-C14BF5B8DA26}" srcOrd="0" destOrd="0" presId="urn:microsoft.com/office/officeart/2005/8/layout/hierarchy5"/>
    <dgm:cxn modelId="{4F16D13C-A01B-451E-A63E-F71EC379399C}" type="presOf" srcId="{AC719507-99B6-4BE6-BD3C-2A6CA2B7CCCA}" destId="{748ADC9E-FC89-4D4A-AB2D-DBEFD24B991A}" srcOrd="0" destOrd="0" presId="urn:microsoft.com/office/officeart/2005/8/layout/hierarchy5"/>
    <dgm:cxn modelId="{A5AB4FCE-B5F6-4795-B9EF-8491BF850B51}" type="presOf" srcId="{1B04852C-E8FA-4EF9-B923-40FBE47514C1}" destId="{82BD27E6-E9BA-4F44-8846-CCE2303688C5}" srcOrd="1" destOrd="0" presId="urn:microsoft.com/office/officeart/2005/8/layout/hierarchy5"/>
    <dgm:cxn modelId="{459F729F-58C7-4534-947C-5D9823461863}" type="presOf" srcId="{CA9F6802-F3A2-427A-95D3-5A6494AF99C3}" destId="{53BDC387-BF56-4CF7-A647-548C3EC47E95}" srcOrd="0" destOrd="0" presId="urn:microsoft.com/office/officeart/2005/8/layout/hierarchy5"/>
    <dgm:cxn modelId="{3E77B0A9-913C-42A3-B081-570C2F231FD7}" srcId="{862CFBA0-98E1-4EFC-BA5C-A87D0751F2D9}" destId="{B692FF3E-E0C3-4835-9298-73E8E2573EEC}" srcOrd="0" destOrd="0" parTransId="{1B04852C-E8FA-4EF9-B923-40FBE47514C1}" sibTransId="{C973F68F-CE6A-4855-8ABA-DB9D5B90779B}"/>
    <dgm:cxn modelId="{17EABB3E-B5A0-42E2-A6F9-238D0F528D1E}" type="presOf" srcId="{6B1A4E2A-D8C8-437B-B44A-7F14382091C2}" destId="{BCCF8418-8D11-42C2-8098-C91E66B3071F}" srcOrd="1" destOrd="0" presId="urn:microsoft.com/office/officeart/2005/8/layout/hierarchy5"/>
    <dgm:cxn modelId="{574BE344-A467-4EF7-9DD0-88CEC23F1857}" type="presOf" srcId="{D2C51F2C-80A6-4D51-9D6C-4093446348D1}" destId="{BBF66B72-5B25-4796-A03E-DCB76E796447}" srcOrd="1" destOrd="0" presId="urn:microsoft.com/office/officeart/2005/8/layout/hierarchy5"/>
    <dgm:cxn modelId="{88F768DC-E665-454C-907D-477E1B4F412E}" type="presOf" srcId="{50A9F2BE-8654-4838-A913-C061157229C0}" destId="{2321DBED-E037-4DD9-A75E-4AD005EEA63A}" srcOrd="1" destOrd="0" presId="urn:microsoft.com/office/officeart/2005/8/layout/hierarchy5"/>
    <dgm:cxn modelId="{FA5B7CB2-86B1-46E4-BB82-C16971B93490}" srcId="{862CFBA0-98E1-4EFC-BA5C-A87D0751F2D9}" destId="{D924A2F2-4CA7-45FC-B72A-17135F1CB13D}" srcOrd="1" destOrd="0" parTransId="{CA9F6802-F3A2-427A-95D3-5A6494AF99C3}" sibTransId="{8F1F4A96-D45A-44E3-A170-BA5FFED0CBC8}"/>
    <dgm:cxn modelId="{48FEEAB0-C972-4ADA-9D72-9C4EFB897B83}" type="presOf" srcId="{D7F045DA-57E8-4CD9-97DC-00BE94BA9861}" destId="{39AE7799-99A4-4048-9E79-D9DB9E516871}" srcOrd="1" destOrd="0" presId="urn:microsoft.com/office/officeart/2005/8/layout/hierarchy5"/>
    <dgm:cxn modelId="{8029D426-9357-48BD-8777-14FF0504D90A}" type="presOf" srcId="{D924A2F2-4CA7-45FC-B72A-17135F1CB13D}" destId="{B1928EF6-7BFC-4411-ABAD-0E36C09F02CB}" srcOrd="0" destOrd="0" presId="urn:microsoft.com/office/officeart/2005/8/layout/hierarchy5"/>
    <dgm:cxn modelId="{B42D0043-5317-4253-9FE4-B4F3155B30D1}" type="presOf" srcId="{1B04852C-E8FA-4EF9-B923-40FBE47514C1}" destId="{19662AAE-3F72-4EFC-997E-5CB63675FAB6}" srcOrd="0" destOrd="0" presId="urn:microsoft.com/office/officeart/2005/8/layout/hierarchy5"/>
    <dgm:cxn modelId="{1CE2AEF9-8AB1-470B-9C7A-836E752CE244}" srcId="{37D84EE2-1745-4D2D-9FDB-5ADA95AEB1B0}" destId="{862CFBA0-98E1-4EFC-BA5C-A87D0751F2D9}" srcOrd="0" destOrd="0" parTransId="{D7F045DA-57E8-4CD9-97DC-00BE94BA9861}" sibTransId="{EDD18286-4166-44B2-8645-3BBDC0CE155F}"/>
    <dgm:cxn modelId="{A1CCB458-559B-4C51-833E-659901EF0611}" type="presOf" srcId="{E43CF84E-E2C3-436F-9538-C0731C4839DF}" destId="{DAB182FE-2882-44EB-BF81-DB8ED989DCE0}" srcOrd="0" destOrd="0" presId="urn:microsoft.com/office/officeart/2005/8/layout/hierarchy5"/>
    <dgm:cxn modelId="{F7FF9FF7-F04E-4508-BA4B-34F791A00DED}" type="presOf" srcId="{D7F045DA-57E8-4CD9-97DC-00BE94BA9861}" destId="{875A4187-A0C7-464B-89F0-C58C10842FD8}" srcOrd="0" destOrd="0" presId="urn:microsoft.com/office/officeart/2005/8/layout/hierarchy5"/>
    <dgm:cxn modelId="{B0F244C5-2C39-4AF0-9FE1-C319E9B3C16F}" srcId="{AC719507-99B6-4BE6-BD3C-2A6CA2B7CCCA}" destId="{D5128A9D-BFB0-4ADD-A5C7-504F665ADE0F}" srcOrd="1" destOrd="0" parTransId="{6B1A4E2A-D8C8-437B-B44A-7F14382091C2}" sibTransId="{AC8EA040-C203-4BC9-B3BB-64EFD61D36BA}"/>
    <dgm:cxn modelId="{DC590226-6BF8-4EA7-A1AE-E568C5870F3E}" srcId="{37D84EE2-1745-4D2D-9FDB-5ADA95AEB1B0}" destId="{E0F2ADF3-2216-4060-825A-23FB4D7523FE}" srcOrd="3" destOrd="0" parTransId="{A5769D6B-9751-4384-B07E-BB94457E4583}" sibTransId="{4D722264-9876-4815-BBC7-2C8F2DFA748C}"/>
    <dgm:cxn modelId="{9B70F414-67DF-4D7E-9C1A-C802C2525E78}" type="presOf" srcId="{D3E6B0B5-B856-4ED1-A7AF-9892FC69E298}" destId="{E1C68D99-FCF8-43DB-850D-285654021D41}" srcOrd="0" destOrd="0" presId="urn:microsoft.com/office/officeart/2005/8/layout/hierarchy5"/>
    <dgm:cxn modelId="{5267BCA5-AECE-4B8E-AF60-F034FA9765C2}" type="presOf" srcId="{6B1A4E2A-D8C8-437B-B44A-7F14382091C2}" destId="{BF262AED-0E26-4979-94E7-E9EECEA22257}" srcOrd="0" destOrd="0" presId="urn:microsoft.com/office/officeart/2005/8/layout/hierarchy5"/>
    <dgm:cxn modelId="{D7154379-735B-4F89-BB05-ECA482494A35}" type="presOf" srcId="{37D84EE2-1745-4D2D-9FDB-5ADA95AEB1B0}" destId="{FAAB38C7-6CA8-41EB-8234-0E9547B03090}" srcOrd="0" destOrd="0" presId="urn:microsoft.com/office/officeart/2005/8/layout/hierarchy5"/>
    <dgm:cxn modelId="{78CF088E-E9B0-4BBB-A6AE-FFC0C544C1AC}" type="presOf" srcId="{7CD9590E-81CD-4E8A-B9D3-8DB8E32D08AD}" destId="{87E9829A-9C48-46E4-BAC4-3E878182C23D}" srcOrd="1" destOrd="0" presId="urn:microsoft.com/office/officeart/2005/8/layout/hierarchy5"/>
    <dgm:cxn modelId="{771475D6-695C-4200-825F-8E2287047F18}" srcId="{AC719507-99B6-4BE6-BD3C-2A6CA2B7CCCA}" destId="{3D2D1F4D-A1CC-4809-B39F-BA91F7A4B924}" srcOrd="0" destOrd="0" parTransId="{7CD9590E-81CD-4E8A-B9D3-8DB8E32D08AD}" sibTransId="{A0556590-DF1C-4C13-907B-17DD24AFD496}"/>
    <dgm:cxn modelId="{963B6E23-B167-4E21-98E7-4EA78E694B11}" type="presOf" srcId="{D2C51F2C-80A6-4D51-9D6C-4093446348D1}" destId="{B1CEB043-4A0C-4BC5-BD45-89E6727374B5}" srcOrd="0" destOrd="0" presId="urn:microsoft.com/office/officeart/2005/8/layout/hierarchy5"/>
    <dgm:cxn modelId="{338C549F-A2EC-4BF4-A5AD-14191EB04D86}" type="presOf" srcId="{D5128A9D-BFB0-4ADD-A5C7-504F665ADE0F}" destId="{DBCD468D-0446-4171-B9BC-0959AAEDC6EA}" srcOrd="0" destOrd="0" presId="urn:microsoft.com/office/officeart/2005/8/layout/hierarchy5"/>
    <dgm:cxn modelId="{206088DD-D044-497D-ABAD-9296CDA2CA8B}" type="presParOf" srcId="{ECE2028C-B82B-4D35-A67C-4F7F64E6CDC2}" destId="{04E568AA-8FE2-487F-A7C7-A9F60FFD8C4E}" srcOrd="0" destOrd="0" presId="urn:microsoft.com/office/officeart/2005/8/layout/hierarchy5"/>
    <dgm:cxn modelId="{EEBE8AD7-7AA8-4275-9D51-A776625D99A8}" type="presParOf" srcId="{04E568AA-8FE2-487F-A7C7-A9F60FFD8C4E}" destId="{3D691ACD-D9D1-4F46-8BB0-5D325A898C5D}" srcOrd="0" destOrd="0" presId="urn:microsoft.com/office/officeart/2005/8/layout/hierarchy5"/>
    <dgm:cxn modelId="{3AE6243A-FD5A-4C26-80DE-570FF40CD53F}" type="presParOf" srcId="{3D691ACD-D9D1-4F46-8BB0-5D325A898C5D}" destId="{A5A2570F-0C45-4CA2-8BF2-F648258589C0}" srcOrd="0" destOrd="0" presId="urn:microsoft.com/office/officeart/2005/8/layout/hierarchy5"/>
    <dgm:cxn modelId="{35876ACC-1CFC-40B5-A7DD-EAC0BA987891}" type="presParOf" srcId="{A5A2570F-0C45-4CA2-8BF2-F648258589C0}" destId="{FAAB38C7-6CA8-41EB-8234-0E9547B03090}" srcOrd="0" destOrd="0" presId="urn:microsoft.com/office/officeart/2005/8/layout/hierarchy5"/>
    <dgm:cxn modelId="{A7F616CA-D416-4929-A453-705A7AB1FFB7}" type="presParOf" srcId="{A5A2570F-0C45-4CA2-8BF2-F648258589C0}" destId="{1CA75DB3-8303-4DC8-BD3A-04220AC8CF4B}" srcOrd="1" destOrd="0" presId="urn:microsoft.com/office/officeart/2005/8/layout/hierarchy5"/>
    <dgm:cxn modelId="{BF3E2275-101F-4D04-A684-F2F28FE8A937}" type="presParOf" srcId="{1CA75DB3-8303-4DC8-BD3A-04220AC8CF4B}" destId="{875A4187-A0C7-464B-89F0-C58C10842FD8}" srcOrd="0" destOrd="0" presId="urn:microsoft.com/office/officeart/2005/8/layout/hierarchy5"/>
    <dgm:cxn modelId="{64F2D411-1E06-46E3-87F1-FFDC816289E1}" type="presParOf" srcId="{875A4187-A0C7-464B-89F0-C58C10842FD8}" destId="{39AE7799-99A4-4048-9E79-D9DB9E516871}" srcOrd="0" destOrd="0" presId="urn:microsoft.com/office/officeart/2005/8/layout/hierarchy5"/>
    <dgm:cxn modelId="{3F3912EF-12AB-4B09-9CD3-408B98EFBA50}" type="presParOf" srcId="{1CA75DB3-8303-4DC8-BD3A-04220AC8CF4B}" destId="{632A6401-7B93-48FC-BB5C-5E67DD27B92B}" srcOrd="1" destOrd="0" presId="urn:microsoft.com/office/officeart/2005/8/layout/hierarchy5"/>
    <dgm:cxn modelId="{1E7E533F-704A-43A0-8C5B-A636E7DE22AE}" type="presParOf" srcId="{632A6401-7B93-48FC-BB5C-5E67DD27B92B}" destId="{2143DA69-33A2-4512-86D6-97A729AB6C45}" srcOrd="0" destOrd="0" presId="urn:microsoft.com/office/officeart/2005/8/layout/hierarchy5"/>
    <dgm:cxn modelId="{E2BB2E1F-B90B-4819-BA9B-53B0456E6FC5}" type="presParOf" srcId="{632A6401-7B93-48FC-BB5C-5E67DD27B92B}" destId="{16DA1A8F-EEF2-4DD5-83AB-331D1024B4A2}" srcOrd="1" destOrd="0" presId="urn:microsoft.com/office/officeart/2005/8/layout/hierarchy5"/>
    <dgm:cxn modelId="{6A5929FD-6CFE-49C3-A37F-E952A18DAA8E}" type="presParOf" srcId="{16DA1A8F-EEF2-4DD5-83AB-331D1024B4A2}" destId="{19662AAE-3F72-4EFC-997E-5CB63675FAB6}" srcOrd="0" destOrd="0" presId="urn:microsoft.com/office/officeart/2005/8/layout/hierarchy5"/>
    <dgm:cxn modelId="{16BBBFDE-737D-4CDB-B7D2-E9BB30B7839A}" type="presParOf" srcId="{19662AAE-3F72-4EFC-997E-5CB63675FAB6}" destId="{82BD27E6-E9BA-4F44-8846-CCE2303688C5}" srcOrd="0" destOrd="0" presId="urn:microsoft.com/office/officeart/2005/8/layout/hierarchy5"/>
    <dgm:cxn modelId="{50657541-366D-4CAE-A780-D30813F3073F}" type="presParOf" srcId="{16DA1A8F-EEF2-4DD5-83AB-331D1024B4A2}" destId="{22D4FC77-3882-47C0-A11A-9F46FE52DFE8}" srcOrd="1" destOrd="0" presId="urn:microsoft.com/office/officeart/2005/8/layout/hierarchy5"/>
    <dgm:cxn modelId="{B7AFACB0-671E-4B2D-9452-7F5FB2B98210}" type="presParOf" srcId="{22D4FC77-3882-47C0-A11A-9F46FE52DFE8}" destId="{E4EADA9B-A037-44E3-B26A-09B4A50A4B9E}" srcOrd="0" destOrd="0" presId="urn:microsoft.com/office/officeart/2005/8/layout/hierarchy5"/>
    <dgm:cxn modelId="{D0A62BF8-BE28-4163-A0C4-621327C92836}" type="presParOf" srcId="{22D4FC77-3882-47C0-A11A-9F46FE52DFE8}" destId="{56B957CA-ACBD-4EE0-9105-34934AE18157}" srcOrd="1" destOrd="0" presId="urn:microsoft.com/office/officeart/2005/8/layout/hierarchy5"/>
    <dgm:cxn modelId="{EAA9C6AB-23DD-4A1E-B43D-0918E837AE1E}" type="presParOf" srcId="{16DA1A8F-EEF2-4DD5-83AB-331D1024B4A2}" destId="{53BDC387-BF56-4CF7-A647-548C3EC47E95}" srcOrd="2" destOrd="0" presId="urn:microsoft.com/office/officeart/2005/8/layout/hierarchy5"/>
    <dgm:cxn modelId="{87477A69-BEA2-4113-8D03-FFE5D745F413}" type="presParOf" srcId="{53BDC387-BF56-4CF7-A647-548C3EC47E95}" destId="{E83DC969-7E5B-4A63-8B1E-C9BF16540337}" srcOrd="0" destOrd="0" presId="urn:microsoft.com/office/officeart/2005/8/layout/hierarchy5"/>
    <dgm:cxn modelId="{5F222B3C-9081-42F9-9A35-9474FE318167}" type="presParOf" srcId="{16DA1A8F-EEF2-4DD5-83AB-331D1024B4A2}" destId="{20112158-A612-42B7-B319-A65BD0D444B6}" srcOrd="3" destOrd="0" presId="urn:microsoft.com/office/officeart/2005/8/layout/hierarchy5"/>
    <dgm:cxn modelId="{0F8A2D12-A825-44B7-A610-DE83CADC3BD2}" type="presParOf" srcId="{20112158-A612-42B7-B319-A65BD0D444B6}" destId="{B1928EF6-7BFC-4411-ABAD-0E36C09F02CB}" srcOrd="0" destOrd="0" presId="urn:microsoft.com/office/officeart/2005/8/layout/hierarchy5"/>
    <dgm:cxn modelId="{FD944E4A-9FE6-4569-97DA-C02B118FBBDA}" type="presParOf" srcId="{20112158-A612-42B7-B319-A65BD0D444B6}" destId="{24B74CAD-8AC4-4E47-9062-EC6E16F4BC78}" srcOrd="1" destOrd="0" presId="urn:microsoft.com/office/officeart/2005/8/layout/hierarchy5"/>
    <dgm:cxn modelId="{96B31FC1-B3F4-4166-87BB-01BFC2A02FB3}" type="presParOf" srcId="{1CA75DB3-8303-4DC8-BD3A-04220AC8CF4B}" destId="{B1CEB043-4A0C-4BC5-BD45-89E6727374B5}" srcOrd="2" destOrd="0" presId="urn:microsoft.com/office/officeart/2005/8/layout/hierarchy5"/>
    <dgm:cxn modelId="{91887995-966B-495C-9E92-1A85C8B21991}" type="presParOf" srcId="{B1CEB043-4A0C-4BC5-BD45-89E6727374B5}" destId="{BBF66B72-5B25-4796-A03E-DCB76E796447}" srcOrd="0" destOrd="0" presId="urn:microsoft.com/office/officeart/2005/8/layout/hierarchy5"/>
    <dgm:cxn modelId="{2FFBE4D2-6E4D-48ED-A21D-B6F86383D4CF}" type="presParOf" srcId="{1CA75DB3-8303-4DC8-BD3A-04220AC8CF4B}" destId="{2B7AD016-4FF1-43F7-87EC-027081F9481B}" srcOrd="3" destOrd="0" presId="urn:microsoft.com/office/officeart/2005/8/layout/hierarchy5"/>
    <dgm:cxn modelId="{563D2C9E-27A4-4986-ACA0-85F65B16E85A}" type="presParOf" srcId="{2B7AD016-4FF1-43F7-87EC-027081F9481B}" destId="{E1C68D99-FCF8-43DB-850D-285654021D41}" srcOrd="0" destOrd="0" presId="urn:microsoft.com/office/officeart/2005/8/layout/hierarchy5"/>
    <dgm:cxn modelId="{35C5E8A7-CA47-4E1F-A5DF-8AB307CCA6CD}" type="presParOf" srcId="{2B7AD016-4FF1-43F7-87EC-027081F9481B}" destId="{0A6339C3-5F2E-45EC-B0A0-7D72A3FA06C2}" srcOrd="1" destOrd="0" presId="urn:microsoft.com/office/officeart/2005/8/layout/hierarchy5"/>
    <dgm:cxn modelId="{D7DD1D83-D238-426E-9758-EA180AD6EDE7}" type="presParOf" srcId="{1CA75DB3-8303-4DC8-BD3A-04220AC8CF4B}" destId="{33DC7E26-14A7-4A8D-8B43-1744D70AE84E}" srcOrd="4" destOrd="0" presId="urn:microsoft.com/office/officeart/2005/8/layout/hierarchy5"/>
    <dgm:cxn modelId="{71706A3C-B468-466E-8891-D2C60EE20152}" type="presParOf" srcId="{33DC7E26-14A7-4A8D-8B43-1744D70AE84E}" destId="{2321DBED-E037-4DD9-A75E-4AD005EEA63A}" srcOrd="0" destOrd="0" presId="urn:microsoft.com/office/officeart/2005/8/layout/hierarchy5"/>
    <dgm:cxn modelId="{D9FD431C-E192-4B95-8C57-F76F8287A69E}" type="presParOf" srcId="{1CA75DB3-8303-4DC8-BD3A-04220AC8CF4B}" destId="{1D75FE25-22C6-4FD5-90FF-3118175C8408}" srcOrd="5" destOrd="0" presId="urn:microsoft.com/office/officeart/2005/8/layout/hierarchy5"/>
    <dgm:cxn modelId="{F7C925AE-9709-41EE-A928-A11C58FFDAE7}" type="presParOf" srcId="{1D75FE25-22C6-4FD5-90FF-3118175C8408}" destId="{748ADC9E-FC89-4D4A-AB2D-DBEFD24B991A}" srcOrd="0" destOrd="0" presId="urn:microsoft.com/office/officeart/2005/8/layout/hierarchy5"/>
    <dgm:cxn modelId="{F375F19A-F8A2-46D1-9424-4F440685D1D3}" type="presParOf" srcId="{1D75FE25-22C6-4FD5-90FF-3118175C8408}" destId="{812E9422-633A-4286-896D-37A069D902C4}" srcOrd="1" destOrd="0" presId="urn:microsoft.com/office/officeart/2005/8/layout/hierarchy5"/>
    <dgm:cxn modelId="{86BB1347-2551-48C8-B067-8027A515052B}" type="presParOf" srcId="{812E9422-633A-4286-896D-37A069D902C4}" destId="{F9B31AE8-35AF-4694-B864-B2C8237D1A91}" srcOrd="0" destOrd="0" presId="urn:microsoft.com/office/officeart/2005/8/layout/hierarchy5"/>
    <dgm:cxn modelId="{23D10546-55E0-45F6-A244-1AFEAFCB52C9}" type="presParOf" srcId="{F9B31AE8-35AF-4694-B864-B2C8237D1A91}" destId="{87E9829A-9C48-46E4-BAC4-3E878182C23D}" srcOrd="0" destOrd="0" presId="urn:microsoft.com/office/officeart/2005/8/layout/hierarchy5"/>
    <dgm:cxn modelId="{CF9EC82E-62C4-47D3-B958-F82BCB10BC3E}" type="presParOf" srcId="{812E9422-633A-4286-896D-37A069D902C4}" destId="{D12FF9F8-CDB4-47E5-BCCC-247881DCD0FF}" srcOrd="1" destOrd="0" presId="urn:microsoft.com/office/officeart/2005/8/layout/hierarchy5"/>
    <dgm:cxn modelId="{BF021F8E-CA4A-430F-A264-7B4A5026696E}" type="presParOf" srcId="{D12FF9F8-CDB4-47E5-BCCC-247881DCD0FF}" destId="{4DAC203D-8CF8-4329-B0E6-DD45C0B06087}" srcOrd="0" destOrd="0" presId="urn:microsoft.com/office/officeart/2005/8/layout/hierarchy5"/>
    <dgm:cxn modelId="{56DA3899-FE44-46E3-90EB-EF9967B6294B}" type="presParOf" srcId="{D12FF9F8-CDB4-47E5-BCCC-247881DCD0FF}" destId="{8AEA8C95-643A-4165-9336-09197324F884}" srcOrd="1" destOrd="0" presId="urn:microsoft.com/office/officeart/2005/8/layout/hierarchy5"/>
    <dgm:cxn modelId="{0D4BE7D0-C8DF-46E8-98D1-F9C596EB9439}" type="presParOf" srcId="{812E9422-633A-4286-896D-37A069D902C4}" destId="{BF262AED-0E26-4979-94E7-E9EECEA22257}" srcOrd="2" destOrd="0" presId="urn:microsoft.com/office/officeart/2005/8/layout/hierarchy5"/>
    <dgm:cxn modelId="{6394036F-AAC9-4893-9889-61A72CB4267C}" type="presParOf" srcId="{BF262AED-0E26-4979-94E7-E9EECEA22257}" destId="{BCCF8418-8D11-42C2-8098-C91E66B3071F}" srcOrd="0" destOrd="0" presId="urn:microsoft.com/office/officeart/2005/8/layout/hierarchy5"/>
    <dgm:cxn modelId="{DD3E0900-8370-4ABC-903C-649BD4B26ECB}" type="presParOf" srcId="{812E9422-633A-4286-896D-37A069D902C4}" destId="{049E5CF8-CD2B-430C-B546-703E1C537A3E}" srcOrd="3" destOrd="0" presId="urn:microsoft.com/office/officeart/2005/8/layout/hierarchy5"/>
    <dgm:cxn modelId="{DA59D57A-3DDD-4DD0-97E3-912E2FECB3A9}" type="presParOf" srcId="{049E5CF8-CD2B-430C-B546-703E1C537A3E}" destId="{DBCD468D-0446-4171-B9BC-0959AAEDC6EA}" srcOrd="0" destOrd="0" presId="urn:microsoft.com/office/officeart/2005/8/layout/hierarchy5"/>
    <dgm:cxn modelId="{A9E8F373-D549-4CA2-B37C-69A906D22AB8}" type="presParOf" srcId="{049E5CF8-CD2B-430C-B546-703E1C537A3E}" destId="{8A54ED80-0B26-4F0F-A87B-AAD3290B2D90}" srcOrd="1" destOrd="0" presId="urn:microsoft.com/office/officeart/2005/8/layout/hierarchy5"/>
    <dgm:cxn modelId="{89CC5657-152A-4273-B799-C13CD6BF8207}" type="presParOf" srcId="{1CA75DB3-8303-4DC8-BD3A-04220AC8CF4B}" destId="{B616B2EC-FD9A-46CC-AAC0-32F9F76D1074}" srcOrd="6" destOrd="0" presId="urn:microsoft.com/office/officeart/2005/8/layout/hierarchy5"/>
    <dgm:cxn modelId="{02C5626F-0D46-4896-A5A7-A0FA1D68EB5E}" type="presParOf" srcId="{B616B2EC-FD9A-46CC-AAC0-32F9F76D1074}" destId="{48937D2A-B538-4C47-BDB2-2A372CD9B29E}" srcOrd="0" destOrd="0" presId="urn:microsoft.com/office/officeart/2005/8/layout/hierarchy5"/>
    <dgm:cxn modelId="{914667BD-C781-4CAB-AAE1-F9CF7915404D}" type="presParOf" srcId="{1CA75DB3-8303-4DC8-BD3A-04220AC8CF4B}" destId="{F6D38FE8-3B44-4033-BEDD-EE77647D9D85}" srcOrd="7" destOrd="0" presId="urn:microsoft.com/office/officeart/2005/8/layout/hierarchy5"/>
    <dgm:cxn modelId="{B3E6E780-9381-4D87-8EB2-5ABD70B19937}" type="presParOf" srcId="{F6D38FE8-3B44-4033-BEDD-EE77647D9D85}" destId="{63FE4DAF-0514-4A1D-9966-C14BF5B8DA26}" srcOrd="0" destOrd="0" presId="urn:microsoft.com/office/officeart/2005/8/layout/hierarchy5"/>
    <dgm:cxn modelId="{4CEB10E6-F789-4E8E-981F-E71F5805C44B}" type="presParOf" srcId="{F6D38FE8-3B44-4033-BEDD-EE77647D9D85}" destId="{19D6D24A-EF32-4C2A-982B-E2EF03D70D43}" srcOrd="1" destOrd="0" presId="urn:microsoft.com/office/officeart/2005/8/layout/hierarchy5"/>
    <dgm:cxn modelId="{EB0BD005-20AF-4F9B-9153-ED79FA4EC567}" type="presParOf" srcId="{1CA75DB3-8303-4DC8-BD3A-04220AC8CF4B}" destId="{DAB182FE-2882-44EB-BF81-DB8ED989DCE0}" srcOrd="8" destOrd="0" presId="urn:microsoft.com/office/officeart/2005/8/layout/hierarchy5"/>
    <dgm:cxn modelId="{0CE5E124-003A-4112-9AF7-A5DB411CEF4A}" type="presParOf" srcId="{DAB182FE-2882-44EB-BF81-DB8ED989DCE0}" destId="{79C3FFCD-EE28-44AB-92EB-DC7142FDDC0D}" srcOrd="0" destOrd="0" presId="urn:microsoft.com/office/officeart/2005/8/layout/hierarchy5"/>
    <dgm:cxn modelId="{B591A4CA-8BAD-424D-AF30-915B727A2431}" type="presParOf" srcId="{1CA75DB3-8303-4DC8-BD3A-04220AC8CF4B}" destId="{EE289C94-D25B-4669-B9AF-0F661BAB71B5}" srcOrd="9" destOrd="0" presId="urn:microsoft.com/office/officeart/2005/8/layout/hierarchy5"/>
    <dgm:cxn modelId="{58EEBA9D-FE12-4402-9F9E-B9187086EC93}" type="presParOf" srcId="{EE289C94-D25B-4669-B9AF-0F661BAB71B5}" destId="{A1050337-1CA5-447B-9BB1-C70D5ADAC793}" srcOrd="0" destOrd="0" presId="urn:microsoft.com/office/officeart/2005/8/layout/hierarchy5"/>
    <dgm:cxn modelId="{63E6BF53-9314-48ED-9ECF-4B131D40DF07}" type="presParOf" srcId="{EE289C94-D25B-4669-B9AF-0F661BAB71B5}" destId="{3B8CAA8F-B6C4-40F4-9104-9A6838FF8FEE}" srcOrd="1" destOrd="0" presId="urn:microsoft.com/office/officeart/2005/8/layout/hierarchy5"/>
    <dgm:cxn modelId="{373AD264-4711-4B7F-AABB-EBEA15B29A97}" type="presParOf" srcId="{ECE2028C-B82B-4D35-A67C-4F7F64E6CDC2}" destId="{78A6DC70-219C-44DE-AECA-0DC01B3C582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A5F1-30F9-4F0D-BA59-7CD88365C6C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01D4-2D33-40B0-8EFF-977626710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44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877F2C6-80B2-4378-BF0D-7A35A03A3A0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8BB03F2-9975-46D9-8E5C-B0E6AAC68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56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A98B021-2282-4357-A0BB-2F17B3AF7649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9457"/>
            <a:ext cx="5511109" cy="4509506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B03F2-9975-46D9-8E5C-B0E6AAC68F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63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B03F2-9975-46D9-8E5C-B0E6AAC68F8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F697B6-BC30-4F81-9E1B-9F3071F94B23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61B315-35F7-4F62-8E0A-7FD68E57D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.yandex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439863" y="357189"/>
            <a:ext cx="7739063" cy="171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 b="1" dirty="0">
              <a:solidFill>
                <a:srgbClr val="000080"/>
              </a:solidFill>
              <a:latin typeface="Verdana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11189" y="3789364"/>
            <a:ext cx="7770812" cy="91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732463"/>
            <a:ext cx="9142413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4800" b="1" i="1" dirty="0">
              <a:solidFill>
                <a:srgbClr val="00008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102" name="Picture 7" descr="C:\Users\Татьяна\Desktop\папка фоток\фото нового оборудования\SAM_22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660916"/>
            <a:ext cx="6357983" cy="4767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142852"/>
            <a:ext cx="8858312" cy="1477328"/>
          </a:xfrm>
          <a:prstGeom prst="rect">
            <a:avLst/>
          </a:prstGeom>
          <a:solidFill>
            <a:schemeClr val="accent3">
              <a:alpha val="1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ОБРАЗОВАТЕЛЬНОЕ УЧРЕЖДЕНИЕ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ДЕТСКИЙ САД №5 «РОДНИЧОК»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 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6" name="Рисунок 15" descr="alt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642918"/>
            <a:ext cx="11715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" y="1000108"/>
          <a:ext cx="8929719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1537" y="214290"/>
            <a:ext cx="7712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 СИСТЕМЫ   ФИЗИЧЕСКОЙ КУЛЬТУРЫ   ЧЕРЕЗ   ПРОГРАММУ «РАСТИШКА»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1" y="1142983"/>
            <a:ext cx="64294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4000" b="1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85728"/>
            <a:ext cx="3429024" cy="75895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00FF"/>
                </a:solidFill>
              </a:rPr>
              <a:t>СТЕП- АЭРОБИКА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005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35" y="571481"/>
            <a:ext cx="492999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" y="4643447"/>
            <a:ext cx="8929719" cy="200024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Аэробика считается одним из звеньев в развитии координационных способностей и функциональных сил  организма у детей дошкольного возраста и, как следствие, влияет на укрепление здоровья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АЭРОБИКА – КРАСОТА И ГРАЦИ</a:t>
            </a:r>
            <a:r>
              <a:rPr lang="ru-RU" b="1" dirty="0" smtClean="0">
                <a:solidFill>
                  <a:srgbClr val="000099"/>
                </a:solidFill>
              </a:rPr>
              <a:t>Я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" name="Содержимое 4" descr="IMG_005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428736"/>
            <a:ext cx="4381531" cy="3286148"/>
          </a:xfrm>
        </p:spPr>
      </p:pic>
      <p:pic>
        <p:nvPicPr>
          <p:cNvPr id="6" name="Содержимое 5" descr="IMG_005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071811"/>
            <a:ext cx="4419603" cy="3314702"/>
          </a:xfrm>
        </p:spPr>
      </p:pic>
      <p:sp>
        <p:nvSpPr>
          <p:cNvPr id="7" name="Прямоугольник 6"/>
          <p:cNvSpPr/>
          <p:nvPr/>
        </p:nvSpPr>
        <p:spPr>
          <a:xfrm>
            <a:off x="142845" y="4786323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</a:rPr>
              <a:t>Степ-аэробика – ритмичные движения вверх и вниз по специальной </a:t>
            </a:r>
            <a:r>
              <a:rPr lang="ru-RU" b="1" dirty="0" err="1" smtClean="0">
                <a:solidFill>
                  <a:srgbClr val="0000FF"/>
                </a:solidFill>
              </a:rPr>
              <a:t>степ-платформе</a:t>
            </a:r>
            <a:r>
              <a:rPr lang="ru-RU" b="1" dirty="0" smtClean="0">
                <a:solidFill>
                  <a:srgbClr val="0000FF"/>
                </a:solidFill>
              </a:rPr>
              <a:t>.  Она развивает подвижность в суставах, формирует свод стопы, тренирует равновесие.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7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4811" y="2964629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IMG_07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3" y="214290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14876" y="285728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Занятия  способствуют развитию чувства ритма, позволяют целенаправленно развивать умение  совмещать  движения с музыкой.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09" y="3929066"/>
            <a:ext cx="3929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Работа на индивидуальных снарядах – степах   доставляет детям большое удовольствие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286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ВЕСЕЛЫЙ ТРЕНИНГ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2643207" cy="471490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2000" b="1" dirty="0" smtClean="0">
                <a:solidFill>
                  <a:srgbClr val="0000FF"/>
                </a:solidFill>
              </a:rPr>
              <a:t>«Весёлый   тренинг»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 развивает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гибкость,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подвижность суставов,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улучшает кровообращение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IMG_002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29" y="500043"/>
            <a:ext cx="6715172" cy="5037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cviceni-det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4875872"/>
            <a:ext cx="2786083" cy="1801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85795"/>
            <a:ext cx="2362200" cy="785818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FFFF00"/>
                </a:solidFill>
              </a:rPr>
              <a:t>ИГРОВОЙ СТРЕТЧИНГ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2643207" cy="471490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система специально подобранных  упражнений на растяжку мышц, проводимая в игровой форме. 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    Занятия вызывают у детей радость и восторг, дарят им свободу и радость движения, значительно улучшает самочувствие и надолго сохраняет хорошее настроение.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928925" y="571480"/>
            <a:ext cx="6000792" cy="57864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IMG_00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9" y="1214423"/>
            <a:ext cx="6143668" cy="460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3" y="228600"/>
            <a:ext cx="8699404" cy="10572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СПОРТ – ЗДОРОВЬЕ,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 СПОРТ- ИГРА,  ЛОВКОСТЬ,  СИЛА,  КРАСОТА!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7" name="Содержимое 6" descr="IMG_003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00563" y="1428736"/>
            <a:ext cx="4509655" cy="2811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beaa370a83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1643051"/>
            <a:ext cx="762000" cy="1228725"/>
          </a:xfrm>
          <a:prstGeom prst="rect">
            <a:avLst/>
          </a:prstGeom>
        </p:spPr>
      </p:pic>
      <p:pic>
        <p:nvPicPr>
          <p:cNvPr id="9" name="Рисунок 8" descr="dbeaa370a83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1643051"/>
            <a:ext cx="762000" cy="12287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9124" y="4429133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 изображают разных животных и выполняют упражнения в сопровождении определенных музыкальных произведений.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IMG_003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2844" y="3143249"/>
            <a:ext cx="4191029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04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491578" y="2636913"/>
            <a:ext cx="4286251" cy="32146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IMG_003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00563" y="285729"/>
            <a:ext cx="4457731" cy="2786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IMG_0040.JPG"/>
          <p:cNvPicPr>
            <a:picLocks noGrp="1" noChangeAspect="1"/>
          </p:cNvPicPr>
          <p:nvPr>
            <p:ph sz="half"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238259" y="2418083"/>
            <a:ext cx="435768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IMG_003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85721" y="285729"/>
            <a:ext cx="3857620" cy="2107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9512" y="5661249"/>
            <a:ext cx="8778781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пражнения в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сопровождении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музыкальных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произведений развивают творческую двигательную деятельность, 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креативность мышления, быстроту реакции, внимание.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/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ФИТБОЛ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9" y="1285860"/>
            <a:ext cx="2571768" cy="5143536"/>
          </a:xfrm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       </a:t>
            </a:r>
            <a:r>
              <a:rPr lang="ru-RU" sz="2000" dirty="0" err="1" smtClean="0">
                <a:solidFill>
                  <a:srgbClr val="0000FF"/>
                </a:solidFill>
              </a:rPr>
              <a:t>Фитбол</a:t>
            </a:r>
            <a:r>
              <a:rPr lang="ru-RU" sz="2000" dirty="0" smtClean="0">
                <a:solidFill>
                  <a:srgbClr val="0000FF"/>
                </a:solidFill>
              </a:rPr>
              <a:t> – это аэробика с использованием мячей диаметром от 55 до 70 см.       Занятия </a:t>
            </a:r>
            <a:r>
              <a:rPr lang="ru-RU" sz="2000" dirty="0" err="1" smtClean="0">
                <a:solidFill>
                  <a:srgbClr val="0000FF"/>
                </a:solidFill>
              </a:rPr>
              <a:t>фитболом</a:t>
            </a:r>
            <a:r>
              <a:rPr lang="ru-RU" sz="2000" dirty="0" smtClean="0">
                <a:solidFill>
                  <a:srgbClr val="0000FF"/>
                </a:solidFill>
              </a:rPr>
              <a:t> развивают многие мышцы, гибкость и выносливость. Эти упражнения принесут детям радость и удовольствие, превратив гимнастику в игры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008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000364" y="1214422"/>
            <a:ext cx="600079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03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15816" y="1268759"/>
            <a:ext cx="5976664" cy="4529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Улучшается кровоснабжение позвоночника, внутренних органов и суставов, устраняется венозный застой.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Укрепляется мышечный корсет, создается навык правильной осанки.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Ребенок изучает основные двигательные действия.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Развивается и совершенствуется координация движений и равновесие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14400"/>
            <a:ext cx="2528919" cy="9906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ИРИНА МИХАЙЛОВНА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ЧЕПКИНА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981201"/>
            <a:ext cx="2528919" cy="414496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ИНСТРУКТОР                   ПО    ФИЗИЧЕСКОЙ КУЛЬТУРЕ</a:t>
            </a:r>
          </a:p>
          <a:p>
            <a:pPr algn="ctr"/>
            <a:r>
              <a:rPr lang="ru-RU" b="1" i="1" dirty="0" smtClean="0"/>
              <a:t>Квалификационная категория:     </a:t>
            </a:r>
            <a:r>
              <a:rPr lang="ru-RU" b="1" u="sng" dirty="0" smtClean="0"/>
              <a:t>первая</a:t>
            </a:r>
          </a:p>
          <a:p>
            <a:pPr algn="ctr"/>
            <a:r>
              <a:rPr lang="ru-RU" b="1" i="1" dirty="0" smtClean="0"/>
              <a:t>Образование:    средне - специальное</a:t>
            </a:r>
            <a:r>
              <a:rPr lang="ru-RU" b="1" u="sng" dirty="0" smtClean="0"/>
              <a:t> </a:t>
            </a:r>
          </a:p>
          <a:p>
            <a:r>
              <a:rPr lang="ru-RU" b="1" dirty="0" smtClean="0"/>
              <a:t>Педагогический  стаж работы – 30 лет</a:t>
            </a:r>
          </a:p>
          <a:p>
            <a:r>
              <a:rPr lang="ru-RU" b="1" dirty="0" smtClean="0"/>
              <a:t>В данной должности – 19 лет</a:t>
            </a:r>
            <a:endParaRPr lang="ru-RU" b="1" dirty="0"/>
          </a:p>
        </p:txBody>
      </p:sp>
      <p:pic>
        <p:nvPicPr>
          <p:cNvPr id="5" name="Содержимое 4" descr="SAM_594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041629" y="1214422"/>
            <a:ext cx="5721371" cy="4291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006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51521" y="2619347"/>
            <a:ext cx="4540292" cy="3407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IMG_007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91880" y="336629"/>
            <a:ext cx="5400600" cy="3266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71540" y="357166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ТАНЦЫ НА МЯЧАХ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61427766_myach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14481" y="857232"/>
            <a:ext cx="961611" cy="1762114"/>
          </a:xfrm>
          <a:prstGeom prst="rect">
            <a:avLst/>
          </a:prstGeom>
        </p:spPr>
      </p:pic>
      <p:pic>
        <p:nvPicPr>
          <p:cNvPr id="8" name="Содержимое 7" descr="IMG_0067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211960" y="2946400"/>
            <a:ext cx="4752528" cy="3312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ФОЛЬКЛОР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500174"/>
            <a:ext cx="2643207" cy="4929222"/>
          </a:xfrm>
        </p:spPr>
        <p:txBody>
          <a:bodyPr anchor="ctr">
            <a:normAutofit fontScale="85000" lnSpcReduction="20000"/>
          </a:bodyPr>
          <a:lstStyle/>
          <a:p>
            <a:r>
              <a:rPr lang="ru-RU" sz="1900" b="1" dirty="0" smtClean="0">
                <a:solidFill>
                  <a:srgbClr val="0000FF"/>
                </a:solidFill>
              </a:rPr>
              <a:t>Именно через сказочные образы в сознание детей входит слово с его тончайшими оттенками, оно становится сферой  духовной жизни ребенка, средством выражения мысли и чувств, живой реальностью мышления. </a:t>
            </a:r>
          </a:p>
          <a:p>
            <a:r>
              <a:rPr lang="ru-RU" sz="1900" b="1" dirty="0" smtClean="0">
                <a:solidFill>
                  <a:srgbClr val="0000FF"/>
                </a:solidFill>
              </a:rPr>
              <a:t>Без сказки – живой, яркой, овладевшей сознанием и чувствами ребенка – невозможно представить детское мышление. </a:t>
            </a:r>
          </a:p>
          <a:p>
            <a:pPr algn="r"/>
            <a:r>
              <a:rPr lang="ru-RU" b="1" dirty="0" smtClean="0"/>
              <a:t>В. А. Сухомлинский </a:t>
            </a:r>
            <a:endParaRPr lang="ru-RU" b="1" dirty="0"/>
          </a:p>
        </p:txBody>
      </p:sp>
      <p:pic>
        <p:nvPicPr>
          <p:cNvPr id="12" name="Содержимое 11" descr="IMG_0020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36444" y="928671"/>
            <a:ext cx="614156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858312" cy="9858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ЗДОРОВЬЕ В ПОРЯДКЕ- СПАСИБО ЗАРЯДКЕ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13" name="Содержимое 12" descr="IMG_000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5" y="1700808"/>
            <a:ext cx="4388777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Содержимое 14" descr="IMG_001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99993" y="2852936"/>
            <a:ext cx="4351636" cy="3369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012 (2)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1428736"/>
            <a:ext cx="4357719" cy="412833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ДРУЖНО, ВЕСЕЛО ИГРАЯ,МЫ  ЗДОРОВЬЯ ПРИБАВЛЯЕМ!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9" name="Содержимое 8" descr="IMG_001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48221" y="1214422"/>
            <a:ext cx="40957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IMG_001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067944" y="3571877"/>
            <a:ext cx="2732485" cy="2953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143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ПРАЗДНИКИ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5" y="1571613"/>
            <a:ext cx="2714644" cy="47863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Праздник – это всегда радостное общение, веселые соревнования,     искренний радушный смех, удивление  и восторг, а положительные эмоции и творчество – важнейшие факторы оздоровления.</a:t>
            </a:r>
          </a:p>
        </p:txBody>
      </p:sp>
      <p:pic>
        <p:nvPicPr>
          <p:cNvPr id="5" name="Содержимое 4" descr="SAM_097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929058" y="500042"/>
            <a:ext cx="438153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SAM_1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41829" y="3643315"/>
            <a:ext cx="3802171" cy="274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SAM_09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14613" y="3571877"/>
            <a:ext cx="2976553" cy="2232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evseoboi.com.ua/uploads/posts/2010-04/1272640293_w2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878687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2" y="4286256"/>
            <a:ext cx="8668007" cy="1754326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/>
              </a:rPr>
              <a:t>СПАСИБО ЗА ВНИМАНИЕ</a:t>
            </a:r>
            <a:endParaRPr lang="ru-RU" sz="5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nevseoboi.com.ua/uploads/posts/2010-04/1272640293_w2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32523" y="2608"/>
            <a:ext cx="9276523" cy="685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287" y="3645024"/>
            <a:ext cx="8572560" cy="342902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00FF"/>
                </a:solidFill>
              </a:rPr>
              <a:t>ДВИЖЕНИЕ + ДВИЖЕНИЕ = ОСНОВА ОСНОВ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59" y="1268760"/>
            <a:ext cx="8786875" cy="2314040"/>
          </a:xfrm>
          <a:noFill/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Двигательная активность - вот в чем нуждается  ребёнок, для укрепления здоровья и хорошего самочувствия.</a:t>
            </a: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Рисунок 3" descr="s612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93736" y="4143381"/>
            <a:ext cx="1607355" cy="1857388"/>
          </a:xfrm>
          <a:prstGeom prst="rect">
            <a:avLst/>
          </a:prstGeom>
        </p:spPr>
      </p:pic>
      <p:pic>
        <p:nvPicPr>
          <p:cNvPr id="5" name="Рисунок 4" descr="dbeaa370a832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9952" y="4437112"/>
            <a:ext cx="1249893" cy="2015452"/>
          </a:xfrm>
          <a:prstGeom prst="rect">
            <a:avLst/>
          </a:prstGeom>
        </p:spPr>
      </p:pic>
      <p:pic>
        <p:nvPicPr>
          <p:cNvPr id="6" name="Рисунок 5" descr="t8415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4349" y="3929066"/>
            <a:ext cx="2276491" cy="2439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evseoboi.com.ua/uploads/posts/2010-04/1272640293_w2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m_full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5" y="1571613"/>
            <a:ext cx="4569295" cy="428627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44" y="142852"/>
            <a:ext cx="4286248" cy="642942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00FF"/>
                </a:solidFill>
              </a:rPr>
              <a:t>Как  сделать физкультурное занятие радостным событием и потребностью в режиме дня дошкольника и заставить его заинтересованно больше двигаться?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2428869"/>
            <a:ext cx="8786875" cy="41434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Использование в процессе физического воспитания дошкольников известных физкультурно-оздоровительных методик и инновационных технологий, адаптированных к возрастным особенностям детей,   способствует коррекции не только психомоторного, но и речевого, эмоционального и общего психического развития.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357166"/>
            <a:ext cx="777240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</a:t>
            </a:r>
            <a:r>
              <a:rPr lang="ru-RU" sz="3100" dirty="0" smtClean="0">
                <a:solidFill>
                  <a:srgbClr val="FFFF00"/>
                </a:solidFill>
              </a:rPr>
              <a:t>инновационные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100" dirty="0" smtClean="0">
                <a:solidFill>
                  <a:srgbClr val="FFFF00"/>
                </a:solidFill>
              </a:rPr>
              <a:t> технологии: </a:t>
            </a:r>
            <a:r>
              <a:rPr lang="ru-RU" sz="3100" dirty="0" smtClean="0">
                <a:solidFill>
                  <a:srgbClr val="0000FF"/>
                </a:solidFill>
              </a:rPr>
              <a:t>степ -</a:t>
            </a:r>
            <a:r>
              <a:rPr lang="ru-RU" sz="3100" dirty="0" smtClean="0">
                <a:solidFill>
                  <a:srgbClr val="002060"/>
                </a:solidFill>
              </a:rPr>
              <a:t> </a:t>
            </a:r>
            <a:r>
              <a:rPr lang="ru-RU" sz="3100" dirty="0" smtClean="0">
                <a:solidFill>
                  <a:srgbClr val="0000FF"/>
                </a:solidFill>
              </a:rPr>
              <a:t>аэробика,</a:t>
            </a:r>
            <a:r>
              <a:rPr lang="ru-RU" sz="3100" dirty="0" smtClean="0"/>
              <a:t>   </a:t>
            </a:r>
            <a:r>
              <a:rPr lang="ru-RU" sz="3100" dirty="0" err="1" smtClean="0">
                <a:solidFill>
                  <a:srgbClr val="FFFF00"/>
                </a:solidFill>
              </a:rPr>
              <a:t>фитбол</a:t>
            </a:r>
            <a:r>
              <a:rPr lang="ru-RU" sz="3100" dirty="0" smtClean="0">
                <a:solidFill>
                  <a:srgbClr val="FFFF00"/>
                </a:solidFill>
              </a:rPr>
              <a:t>,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rgbClr val="0000FF"/>
                </a:solidFill>
              </a:rPr>
              <a:t>фольклор,</a:t>
            </a:r>
            <a:r>
              <a:rPr lang="ru-RU" sz="3100" dirty="0" smtClean="0">
                <a:solidFill>
                  <a:srgbClr val="002060"/>
                </a:solidFill>
              </a:rPr>
              <a:t>  </a:t>
            </a:r>
            <a:r>
              <a:rPr lang="ru-RU" sz="3100" dirty="0" smtClean="0">
                <a:solidFill>
                  <a:srgbClr val="FFFF00"/>
                </a:solidFill>
              </a:rPr>
              <a:t>игровой </a:t>
            </a:r>
            <a:r>
              <a:rPr lang="ru-RU" sz="3100" dirty="0" err="1" smtClean="0">
                <a:solidFill>
                  <a:srgbClr val="FFFF00"/>
                </a:solidFill>
              </a:rPr>
              <a:t>стретчинг</a:t>
            </a:r>
            <a:r>
              <a:rPr lang="ru-RU" sz="3100" dirty="0" smtClean="0">
                <a:solidFill>
                  <a:srgbClr val="FFFF00"/>
                </a:solidFill>
              </a:rPr>
              <a:t>, </a:t>
            </a:r>
            <a:r>
              <a:rPr lang="ru-RU" sz="3100" dirty="0" smtClean="0">
                <a:solidFill>
                  <a:srgbClr val="0000FF"/>
                </a:solidFill>
              </a:rPr>
              <a:t>веселый тренинг</a:t>
            </a:r>
            <a:endParaRPr lang="ru-RU" sz="31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evseoboi.com.ua/uploads/posts/2010-04/1272640293_w2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885831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2357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«ИННОВАЦИОННЫЕ ТЕХНОЛОГИИ 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В ФИЗКУЛЬТУРНО-ОЗДОРОВИТЕЛЬНОЙ РАБОТЕ  С ДЕТЬМИ ДОШКОЛЬНОГО ВОЗРАСТА,                  КАК СРЕДСТВО РАЗВИТИЯ ДВИГАТЕЛЬНОЙ АКТИВНОСТИ».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dirty="0"/>
          </a:p>
        </p:txBody>
      </p:sp>
      <p:pic>
        <p:nvPicPr>
          <p:cNvPr id="5" name="Рисунок 4" descr="IMG_00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2285993"/>
            <a:ext cx="5334039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534400" cy="121444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Создать условия для  формирования у детей интереса и ценностного отношения к занятиям физической    культуры, развития психических и физических качеств в соответствии с возрастными и индивидуальными особенностями, подготовка ребенка к жизни в школе и современном обществе</a:t>
            </a:r>
            <a:endParaRPr lang="ru-RU" sz="1600" b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7" y="2786059"/>
            <a:ext cx="8504239" cy="340202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/>
              <a:t>: </a:t>
            </a:r>
          </a:p>
          <a:p>
            <a:pPr lvl="0"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Укрепление здоровья ребенка через гармоническое физическое развитие каждого;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Внедрить нетрадиционные приёмы проведения занятий;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Повысить интерес к  физкультурным  занятиям;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Закрепить технологию выполнения  основных видов движения приёмами занимательной физкультуры;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Повысить двигательную активность детей системой физкультурных развлечений;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Развивать гибкость, координацию движений   элементами акробатики.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Разработать  игры-эстафеты  для обучения  и закрепления основных движений.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9315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142852"/>
            <a:ext cx="952500" cy="1143000"/>
          </a:xfrm>
          <a:prstGeom prst="rect">
            <a:avLst/>
          </a:prstGeom>
        </p:spPr>
      </p:pic>
      <p:pic>
        <p:nvPicPr>
          <p:cNvPr id="5" name="Рисунок 4" descr="s9315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497" y="142852"/>
            <a:ext cx="952500" cy="1143000"/>
          </a:xfrm>
          <a:prstGeom prst="rect">
            <a:avLst/>
          </a:prstGeom>
        </p:spPr>
      </p:pic>
      <p:pic>
        <p:nvPicPr>
          <p:cNvPr id="6" name="Рисунок 5" descr="s9315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6579" y="142852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2643183"/>
            <a:ext cx="8501123" cy="3714776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Повысится интерес и ценностное отношение к занятиям физической культуры;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Улучшатся показатели  основных  видов движений;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Повысится двигательная активность детей;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Разовьется опорно-двигательный аппарат, сердечнососудистая, дыхательная и нервная системы  детей;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У дошкольников сформируются навыки самостоятельного выражения движений под музыку, инициатива, трудолюбие;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Каждый ребенок   достигнет уровня развития, который соответствует его возможностям.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9" y="428605"/>
            <a:ext cx="4357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ОЖИДАЕМЫЕ РЕЗУЛЬТАТЫ: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_00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1" y="214291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subTitle" idx="4294967295"/>
          </p:nvPr>
        </p:nvSpPr>
        <p:spPr>
          <a:xfrm>
            <a:off x="2357422" y="142852"/>
            <a:ext cx="4643439" cy="6286500"/>
          </a:xfrm>
          <a:prstGeom prst="rect">
            <a:avLst/>
          </a:prstGeom>
          <a:solidFill>
            <a:srgbClr val="FFFF99"/>
          </a:solidFill>
          <a:ln w="76200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                                  ДОШКОЛЬНОЕ ОБРАЗОВАТЕЛЬНОЕ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№5 «РОДНИЧОК»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РАБОЧАЯ ОБРАЗОВАТЕЛЬНАЯ ПРОГРАММА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endParaRPr lang="ru-RU" sz="1400" dirty="0" smtClean="0"/>
          </a:p>
          <a:p>
            <a:pPr algn="r">
              <a:buNone/>
            </a:pPr>
            <a:endParaRPr lang="ru-RU" sz="1400" b="1" dirty="0" smtClean="0"/>
          </a:p>
          <a:p>
            <a:pPr algn="r">
              <a:buNone/>
            </a:pPr>
            <a:endParaRPr lang="ru-RU" sz="1400" b="1" dirty="0" smtClean="0"/>
          </a:p>
          <a:p>
            <a:pPr algn="r">
              <a:buNone/>
            </a:pPr>
            <a:r>
              <a:rPr lang="ru-RU" sz="1500" b="1" cap="none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Чепкина</a:t>
            </a:r>
            <a:r>
              <a:rPr lang="ru-RU" sz="15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И. М. инструктор по                                                                                физической культуре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ct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с.Константиновка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2714612" y="2357430"/>
            <a:ext cx="3643339" cy="3619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«РАСТИШКА»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20483" name="Рисунок 1" descr="al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214291"/>
            <a:ext cx="642943" cy="83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903865-89402985e594749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72332" y="2786058"/>
            <a:ext cx="1912681" cy="1185862"/>
          </a:xfrm>
          <a:prstGeom prst="rect">
            <a:avLst/>
          </a:prstGeom>
        </p:spPr>
      </p:pic>
      <p:pic>
        <p:nvPicPr>
          <p:cNvPr id="8" name="Рисунок 7" descr="2903865-89402985e594749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1" y="2928935"/>
            <a:ext cx="1912681" cy="118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048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682</Words>
  <Application>Microsoft Office PowerPoint</Application>
  <PresentationFormat>Экран (4:3)</PresentationFormat>
  <Paragraphs>122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Слайд 1</vt:lpstr>
      <vt:lpstr>ИРИНА МИХАЙЛОВНА ЧЕПКИНА </vt:lpstr>
      <vt:lpstr>Двигательная активность - вот в чем нуждается  ребёнок, для укрепления здоровья и хорошего самочувствия. </vt:lpstr>
      <vt:lpstr>Слайд 4</vt:lpstr>
      <vt:lpstr>  инновационные  технологии: степ - аэробика,   фитбол, фольклор,  игровой стретчинг, веселый тренинг</vt:lpstr>
      <vt:lpstr>«ИННОВАЦИОННЫЕ ТЕХНОЛОГИИ   В ФИЗКУЛЬТУРНО-ОЗДОРОВИТЕЛЬНОЙ РАБОТЕ  С ДЕТЬМИ ДОШКОЛЬНОГО ВОЗРАСТА,                  КАК СРЕДСТВО РАЗВИТИЯ ДВИГАТЕЛЬНОЙ АКТИВНОСТИ». </vt:lpstr>
      <vt:lpstr>ЦЕЛЬ: Создать условия для  формирования у детей интереса и ценностного отношения к занятиям физической    культуры, развития психических и физических качеств в соответствии с возрастными и индивидуальными особенностями, подготовка ребенка к жизни в школе и современном обществе</vt:lpstr>
      <vt:lpstr> </vt:lpstr>
      <vt:lpstr>Слайд 9</vt:lpstr>
      <vt:lpstr>Слайд 10</vt:lpstr>
      <vt:lpstr>СТЕП- АЭРОБИКА</vt:lpstr>
      <vt:lpstr>АЭРОБИКА – КРАСОТА И ГРАЦИЯ</vt:lpstr>
      <vt:lpstr>Слайд 13</vt:lpstr>
      <vt:lpstr>ВЕСЕЛЫЙ ТРЕНИНГ</vt:lpstr>
      <vt:lpstr>ИГРОВОЙ СТРЕТЧИНГ</vt:lpstr>
      <vt:lpstr>СПОРТ – ЗДОРОВЬЕ,   СПОРТ- ИГРА,  ЛОВКОСТЬ,  СИЛА,  КРАСОТА!</vt:lpstr>
      <vt:lpstr>Слайд 17</vt:lpstr>
      <vt:lpstr>ФИТБОЛ</vt:lpstr>
      <vt:lpstr>Слайд 19</vt:lpstr>
      <vt:lpstr>Слайд 20</vt:lpstr>
      <vt:lpstr>ФОЛЬКЛОР </vt:lpstr>
      <vt:lpstr>ЗДОРОВЬЕ В ПОРЯДКЕ- СПАСИБО ЗАРЯДКЕ</vt:lpstr>
      <vt:lpstr>ДРУЖНО, ВЕСЕЛО ИГРАЯ,МЫ  ЗДОРОВЬЯ ПРИБАВЛЯЕМ! </vt:lpstr>
      <vt:lpstr>ПРАЗДНИКИ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Галина</cp:lastModifiedBy>
  <cp:revision>179</cp:revision>
  <cp:lastPrinted>2013-11-23T13:08:04Z</cp:lastPrinted>
  <dcterms:created xsi:type="dcterms:W3CDTF">2013-03-04T08:06:06Z</dcterms:created>
  <dcterms:modified xsi:type="dcterms:W3CDTF">2014-01-17T23:28:42Z</dcterms:modified>
</cp:coreProperties>
</file>