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9" r:id="rId2"/>
    <p:sldId id="281" r:id="rId3"/>
    <p:sldId id="256" r:id="rId4"/>
    <p:sldId id="270" r:id="rId5"/>
    <p:sldId id="272" r:id="rId6"/>
    <p:sldId id="258" r:id="rId7"/>
    <p:sldId id="259" r:id="rId8"/>
    <p:sldId id="273" r:id="rId9"/>
    <p:sldId id="274" r:id="rId10"/>
    <p:sldId id="279" r:id="rId11"/>
    <p:sldId id="275" r:id="rId12"/>
    <p:sldId id="278" r:id="rId13"/>
    <p:sldId id="276" r:id="rId14"/>
    <p:sldId id="267" r:id="rId15"/>
    <p:sldId id="260" r:id="rId16"/>
    <p:sldId id="261" r:id="rId17"/>
    <p:sldId id="262" r:id="rId18"/>
    <p:sldId id="263" r:id="rId19"/>
    <p:sldId id="264" r:id="rId20"/>
    <p:sldId id="266" r:id="rId21"/>
    <p:sldId id="268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1" autoAdjust="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E0C05-E058-4895-93FC-9C333B20C4BB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EC6E79-8DB6-44A4-A63A-026665FCB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98FBD-0AEC-4E6C-A9F3-F6B7A93C9108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DAE4-2568-4227-8646-A3BB2D779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6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C076A-F919-47E6-BB5E-51028B24FB98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3939E-69ED-43D3-AFCD-B046546BB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2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D5DF7-B9DE-4168-BDD0-079BE9D985C9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71CA-3F87-4AEB-B9C5-81038166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7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24AA-AA5D-431F-8A42-B1C9F98103DC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F4F0-3759-4812-815B-8C9EB17C3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1E946-893E-4E11-ABDF-BCF79CFC0185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3EE39-7E1A-4B15-91E0-817DEF72F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0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060C-03D2-4D6D-B53B-D272B1194980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9C709-5357-4B4E-A14D-E2D50A54B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4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2EAD4-E000-4421-ABC4-8127343AACF5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D4F05-FDDD-4891-BD5C-B08DBB4B8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77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3696-FB83-4F7C-AE07-653C3CD9FA63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EBBC-EE07-4E3E-BFDA-B3DB18130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4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966AD-94DF-4F6E-B93E-AC46C91E6EC4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C6351-0FC1-4E5C-82A7-7DD4610E2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6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A923-E3F0-4349-A538-5A24C746BCDE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309DEAB-C784-4CED-8021-FCD26C433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8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CD40BCC-FDB8-4307-B09B-0F769C1A928C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344A1A2-2441-4125-96AF-38D603BE6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3" r:id="rId9"/>
    <p:sldLayoutId id="2147483780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uthors/103-485-728" TargetMode="External"/><Relationship Id="rId2" Type="http://schemas.openxmlformats.org/officeDocument/2006/relationships/hyperlink" Target="http://festival.1september.ru/articles/214584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grushka.kz/vip57/dimigr.php" TargetMode="External"/><Relationship Id="rId4" Type="http://schemas.openxmlformats.org/officeDocument/2006/relationships/hyperlink" Target="http://www.1-kvazar.ru/u_dymka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86423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200" dirty="0">
                <a:solidFill>
                  <a:srgbClr val="212745"/>
                </a:solidFill>
                <a:latin typeface="Trebuchet MS" pitchFamily="34" charset="0"/>
              </a:rPr>
              <a:t>        </a:t>
            </a:r>
            <a:r>
              <a:rPr lang="ru-RU" sz="2200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200" dirty="0" err="1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Заветильичёвский</a:t>
            </a:r>
            <a:r>
              <a:rPr lang="ru-RU" sz="2200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детский сад «Солнышко»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200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200" dirty="0" err="1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Алейского</a:t>
            </a:r>
            <a:r>
              <a:rPr lang="ru-RU" sz="2200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района Алтайского края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sz="2200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2268538" y="5084763"/>
            <a:ext cx="58674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200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200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Воспитатель -  </a:t>
            </a:r>
            <a:r>
              <a:rPr lang="ru-RU" sz="2200" dirty="0" err="1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Шекунова</a:t>
            </a:r>
            <a:r>
              <a:rPr lang="ru-RU" sz="2200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Валентина Николаевна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38201"/>
            <a:ext cx="4248472" cy="313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4278" y="1073318"/>
            <a:ext cx="60113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Дымковская 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игрушка</a:t>
            </a:r>
          </a:p>
          <a:p>
            <a:pPr algn="ctr"/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0"/>
            <a:ext cx="4464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Следующий этап работы –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отбеливание.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Игрушки погружали в раствор мелко молотого мела, разведенного на молоке, и ставили на сквозняк. Молоко быстро скисало, и на поверхности изделия образовывалась пленка казеинового клея, лучшего закрепителя мела. Красная глиняная игрушка превращалась в ослепительно белую и была готова для росписи. Узоры на игрушках наводили традиционные, что восходят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" y="548681"/>
            <a:ext cx="432854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5632311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древним истокам: клетки, полоски, кружки, овалы, точки. Но сколько их вариантов знали мастерицы!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98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stival.1september.ru/articles/214584/ris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969516" cy="55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46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-3078721"/>
            <a:ext cx="8678722" cy="797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характерная отличительная особенность у Дымковской игрушки?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(Дымковская игрушка – белоснежная. Перед тем как расписать Дымковскую игрушку,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ее белили мелом, разведенным в молоке)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Какие элементы геометрического орнамента использовали мастера?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(Круги, овалы, клетки, полоски, точки, линии);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+mn-lt"/>
                <a:cs typeface="Times New Roman" pitchFamily="18" charset="0"/>
              </a:rPr>
              <a:t>Какие цвета брали для росписи игрушек?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(Желтый, синий, красный, зеленый, белый (фон), черный).</a:t>
            </a:r>
          </a:p>
        </p:txBody>
      </p:sp>
    </p:spTree>
    <p:extLst>
      <p:ext uri="{BB962C8B-B14F-4D97-AF65-F5344CB8AC3E}">
        <p14:creationId xmlns:p14="http://schemas.microsoft.com/office/powerpoint/2010/main" val="34441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6408712" cy="5073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725"/>
              </a:spcBef>
              <a:spcAft>
                <a:spcPts val="725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Каждая дымковская игрушка – это ручная работа, которая существует только в единственном экземпляре. Каждая мастерица вносит свой почерк и колорит. Промысел дымковской игрушки и по сей день не имеет серийного производства, что отличает его от других народных промыслов.</a:t>
            </a:r>
          </a:p>
          <a:p>
            <a:pPr lvl="0">
              <a:spcBef>
                <a:spcPts val="725"/>
              </a:spcBef>
              <a:spcAft>
                <a:spcPts val="725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Сегодня дымковскую игрушку может попробовать изготовить любой взрослый и ребёнок, даже не имеющий специального образования. Нужна только глина, кисточка, краски и ваша фантазия.</a:t>
            </a:r>
          </a:p>
        </p:txBody>
      </p:sp>
    </p:spTree>
    <p:extLst>
      <p:ext uri="{BB962C8B-B14F-4D97-AF65-F5344CB8AC3E}">
        <p14:creationId xmlns:p14="http://schemas.microsoft.com/office/powerpoint/2010/main" val="2813259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23528" y="116632"/>
            <a:ext cx="8496944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Чем знаменито Дымково? -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Игрушкою своей,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ней нету цвета дымного,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 серости серей.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ней что-то есть от радуги!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капелек росы...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ней что-то есть от радости,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Гремящей как басы.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Она глядит не прянично -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Ликующе и празднично!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ней молодость — изюминка!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ней удаль и размах...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Сияет охра с суриком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всей земле в домах.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Сияет охра с суриком,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Чтоб всем светло не сумрачно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злость и хмурость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льдинкою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 всякого следа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Пусть под улыбкой Дымково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Растают навсегда!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В.Фофанов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http://img13.nnm.ru/2/9/2/8/9/eaab3f0c6f49a4aadc87b7499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8913"/>
            <a:ext cx="39973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http://img13.nnm.ru/6/9/1/8/9/f20bbf8f9fa2501044c6bab1a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5888"/>
            <a:ext cx="4389437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2047099" y="5226784"/>
            <a:ext cx="457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“У меня есть дружок -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Златогривый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конюшок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Эх, свистну, гикну, прокачусь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обратно ворочусь”.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(Л. Дьяконов)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http://img13.nnm.ru/e/5/7/8/f/7488f9dcb9b91fdea91e274e5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4243387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'Дымко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49275"/>
            <a:ext cx="619283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http://img13.nnm.ru/1/f/b/8/b/2d62fdc74c2b0f4d8aaf94ecf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3" b="-11203"/>
          <a:stretch/>
        </p:blipFill>
        <p:spPr bwMode="auto">
          <a:xfrm>
            <a:off x="1589084" y="285521"/>
            <a:ext cx="4583113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1788371" y="5842337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Инди-инди-индюшок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ты похож на сундучок”.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Л.Дьяконов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+mn-lt"/>
              </a:rPr>
              <a:t>Цель:</a:t>
            </a:r>
          </a:p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rgbClr val="333333"/>
                </a:solidFill>
                <a:latin typeface="+mn-lt"/>
              </a:rPr>
              <a:t>Познакомить детей с историей дымковской игрушки;</a:t>
            </a:r>
          </a:p>
          <a:p>
            <a:r>
              <a:rPr lang="ru-RU" sz="2400" dirty="0" smtClean="0">
                <a:solidFill>
                  <a:srgbClr val="333333"/>
                </a:solidFill>
                <a:latin typeface="+mn-lt"/>
              </a:rPr>
              <a:t> показать характерные особенности </a:t>
            </a:r>
            <a:r>
              <a:rPr lang="ru-RU" sz="2400" dirty="0">
                <a:solidFill>
                  <a:srgbClr val="333333"/>
                </a:solidFill>
                <a:latin typeface="+mn-lt"/>
              </a:rPr>
              <a:t>росписи дымковской </a:t>
            </a:r>
            <a:r>
              <a:rPr lang="ru-RU" sz="2400" dirty="0" smtClean="0">
                <a:solidFill>
                  <a:srgbClr val="333333"/>
                </a:solidFill>
                <a:latin typeface="+mn-lt"/>
              </a:rPr>
              <a:t>игрушки;</a:t>
            </a:r>
          </a:p>
          <a:p>
            <a:r>
              <a:rPr lang="ru-RU" sz="2400" dirty="0">
                <a:solidFill>
                  <a:srgbClr val="333333"/>
                </a:solidFill>
                <a:latin typeface="+mn-lt"/>
              </a:rPr>
              <a:t>у</a:t>
            </a:r>
            <a:r>
              <a:rPr lang="ru-RU" sz="2400" dirty="0" smtClean="0">
                <a:solidFill>
                  <a:srgbClr val="333333"/>
                </a:solidFill>
                <a:latin typeface="+mn-lt"/>
              </a:rPr>
              <a:t>чить </a:t>
            </a:r>
            <a:r>
              <a:rPr lang="ru-RU" sz="2400" dirty="0">
                <a:solidFill>
                  <a:srgbClr val="333333"/>
                </a:solidFill>
                <a:latin typeface="+mn-lt"/>
              </a:rPr>
              <a:t>выделять элементы геометрического узора дымковской росписи (круги, прямые и волнистые линии, клетка, точки-горошины).</a:t>
            </a:r>
          </a:p>
          <a:p>
            <a:r>
              <a:rPr lang="ru-RU" sz="2400" dirty="0" smtClean="0">
                <a:solidFill>
                  <a:srgbClr val="333333"/>
                </a:solidFill>
                <a:latin typeface="+mn-lt"/>
              </a:rPr>
              <a:t>2.Развивать </a:t>
            </a:r>
            <a:r>
              <a:rPr lang="ru-RU" sz="2400" dirty="0">
                <a:solidFill>
                  <a:srgbClr val="333333"/>
                </a:solidFill>
                <a:latin typeface="+mn-lt"/>
              </a:rPr>
              <a:t>эстетическое восприятие, чувство ритма, </a:t>
            </a:r>
            <a:r>
              <a:rPr lang="ru-RU" sz="2400" dirty="0" smtClean="0">
                <a:solidFill>
                  <a:srgbClr val="333333"/>
                </a:solidFill>
                <a:latin typeface="+mn-lt"/>
              </a:rPr>
              <a:t>цвета</a:t>
            </a:r>
            <a:r>
              <a:rPr lang="ru-RU" sz="2400" dirty="0" smtClean="0">
                <a:solidFill>
                  <a:srgbClr val="333333"/>
                </a:solidFill>
                <a:latin typeface="+mn-lt"/>
              </a:rPr>
              <a:t>.</a:t>
            </a:r>
          </a:p>
          <a:p>
            <a:r>
              <a:rPr lang="ru-RU" sz="2400" dirty="0" smtClean="0">
                <a:solidFill>
                  <a:srgbClr val="333333"/>
                </a:solidFill>
                <a:latin typeface="+mn-lt"/>
              </a:rPr>
              <a:t>3. Воспитывать </a:t>
            </a:r>
            <a:r>
              <a:rPr lang="ru-RU" sz="2400" dirty="0">
                <a:solidFill>
                  <a:srgbClr val="333333"/>
                </a:solidFill>
                <a:latin typeface="+mn-lt"/>
              </a:rPr>
              <a:t>любовь к народному искусству России. </a:t>
            </a:r>
            <a:endParaRPr lang="ru-RU" sz="2400" b="0" i="0" dirty="0">
              <a:solidFill>
                <a:srgbClr val="333333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204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http://img0.liveinternet.ru/images/foto/c/0/apps/4/229/4229426_artlib_gallery-84498-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4561" r="-4091" b="5489"/>
          <a:stretch/>
        </p:blipFill>
        <p:spPr bwMode="auto">
          <a:xfrm>
            <a:off x="2195736" y="253231"/>
            <a:ext cx="4140000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2286000" y="4797425"/>
            <a:ext cx="4572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Хороша игрушка расписная!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Вся поёт бесхитростно светла,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Видна в ней радость молодая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Ставшего искусством ремесла!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(В. Фофанов)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979613" y="404813"/>
            <a:ext cx="4572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latin typeface="+mn-lt"/>
              </a:rPr>
              <a:t>Лучше </a:t>
            </a:r>
            <a:r>
              <a:rPr lang="ru-RU" sz="2000" b="1" dirty="0">
                <a:latin typeface="+mn-lt"/>
              </a:rPr>
              <a:t>Дымки в мире нет.</a:t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Дымка </a:t>
            </a:r>
            <a:r>
              <a:rPr lang="ru-RU" sz="2000" b="1" dirty="0">
                <a:latin typeface="+mn-lt"/>
              </a:rPr>
              <a:t>– это чудо света.</a:t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С </a:t>
            </a:r>
            <a:r>
              <a:rPr lang="ru-RU" sz="2000" b="1" dirty="0">
                <a:latin typeface="+mn-lt"/>
              </a:rPr>
              <a:t>Дымкой можно поиграть.</a:t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С </a:t>
            </a:r>
            <a:r>
              <a:rPr lang="ru-RU" sz="2000" b="1" dirty="0">
                <a:latin typeface="+mn-lt"/>
              </a:rPr>
              <a:t>Дымкой можно поболтать.</a:t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Мы </a:t>
            </a:r>
            <a:r>
              <a:rPr lang="ru-RU" sz="2000" b="1" dirty="0">
                <a:latin typeface="+mn-lt"/>
              </a:rPr>
              <a:t>о Дымке много </a:t>
            </a:r>
            <a:r>
              <a:rPr lang="ru-RU" sz="2000" b="1" dirty="0" smtClean="0">
                <a:latin typeface="+mn-lt"/>
              </a:rPr>
              <a:t>знаем,</a:t>
            </a:r>
            <a:endParaRPr lang="en-US" sz="2000" b="1" dirty="0">
              <a:latin typeface="+mn-lt"/>
            </a:endParaRPr>
          </a:p>
          <a:p>
            <a:r>
              <a:rPr lang="ru-RU" sz="2000" b="1" dirty="0" smtClean="0">
                <a:latin typeface="+mn-lt"/>
              </a:rPr>
              <a:t>Но </a:t>
            </a:r>
            <a:r>
              <a:rPr lang="ru-RU" sz="2000" b="1" dirty="0">
                <a:latin typeface="+mn-lt"/>
              </a:rPr>
              <a:t>не знаем мы того,</a:t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Что </a:t>
            </a:r>
            <a:r>
              <a:rPr lang="ru-RU" sz="2000" b="1" dirty="0">
                <a:latin typeface="+mn-lt"/>
              </a:rPr>
              <a:t>у </a:t>
            </a:r>
            <a:r>
              <a:rPr lang="ru-RU" sz="2000" b="1" dirty="0" err="1">
                <a:latin typeface="+mn-lt"/>
              </a:rPr>
              <a:t>дымкова</a:t>
            </a:r>
            <a:r>
              <a:rPr lang="ru-RU" sz="2000" b="1" dirty="0">
                <a:latin typeface="+mn-lt"/>
              </a:rPr>
              <a:t> народа</a:t>
            </a:r>
            <a:r>
              <a:rPr lang="ru-RU" sz="2000" b="1" dirty="0" smtClean="0">
                <a:latin typeface="+mn-lt"/>
              </a:rPr>
              <a:t>,</a:t>
            </a:r>
            <a:endParaRPr lang="en-US" sz="2000" b="1" dirty="0">
              <a:latin typeface="+mn-lt"/>
            </a:endParaRPr>
          </a:p>
          <a:p>
            <a:r>
              <a:rPr lang="ru-RU" sz="2000" b="1" dirty="0" smtClean="0">
                <a:latin typeface="+mn-lt"/>
              </a:rPr>
              <a:t>Не </a:t>
            </a:r>
            <a:r>
              <a:rPr lang="ru-RU" sz="2000" b="1" dirty="0">
                <a:latin typeface="+mn-lt"/>
              </a:rPr>
              <a:t>игрушки –волшебство.</a:t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И </a:t>
            </a:r>
            <a:r>
              <a:rPr lang="ru-RU" sz="2000" b="1" dirty="0">
                <a:latin typeface="+mn-lt"/>
              </a:rPr>
              <a:t>олени, и лошадки,</a:t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Петухи </a:t>
            </a:r>
            <a:r>
              <a:rPr lang="ru-RU" sz="2000" b="1" dirty="0">
                <a:latin typeface="+mn-lt"/>
              </a:rPr>
              <a:t>и </a:t>
            </a:r>
            <a:r>
              <a:rPr lang="ru-RU" sz="2000" b="1" dirty="0" smtClean="0">
                <a:latin typeface="+mn-lt"/>
              </a:rPr>
              <a:t>индюки,</a:t>
            </a:r>
            <a:endParaRPr lang="en-US" sz="2000" b="1" dirty="0">
              <a:latin typeface="+mn-lt"/>
            </a:endParaRPr>
          </a:p>
          <a:p>
            <a:r>
              <a:rPr lang="ru-RU" sz="2000" b="1" dirty="0" smtClean="0">
                <a:latin typeface="+mn-lt"/>
              </a:rPr>
              <a:t>Барышни </a:t>
            </a:r>
            <a:r>
              <a:rPr lang="ru-RU" sz="2000" b="1" dirty="0">
                <a:latin typeface="+mn-lt"/>
              </a:rPr>
              <a:t>и няньки,</a:t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Кавалеры </a:t>
            </a:r>
            <a:r>
              <a:rPr lang="ru-RU" sz="2000" b="1" dirty="0">
                <a:latin typeface="+mn-lt"/>
              </a:rPr>
              <a:t>– </a:t>
            </a:r>
            <a:r>
              <a:rPr lang="ru-RU" sz="2000" b="1" dirty="0" smtClean="0">
                <a:latin typeface="+mn-lt"/>
              </a:rPr>
              <a:t>молодцы.</a:t>
            </a:r>
            <a:endParaRPr lang="en-US" sz="2000" b="1" dirty="0">
              <a:latin typeface="+mn-lt"/>
            </a:endParaRPr>
          </a:p>
          <a:p>
            <a:r>
              <a:rPr lang="ru-RU" sz="2000" b="1" dirty="0" smtClean="0">
                <a:latin typeface="+mn-lt"/>
              </a:rPr>
              <a:t>Все они пришли к нам в гости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 Посмотреть, какие мы!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2"/>
              </a:rPr>
              <a:t>1.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festival.1september.ru/articles/214584/</a:t>
            </a:r>
            <a:r>
              <a:rPr lang="ru-RU" dirty="0">
                <a:solidFill>
                  <a:srgbClr val="FFFFFF"/>
                </a:solidFill>
                <a:latin typeface="Arial"/>
                <a:hlinkClick r:id="rId3"/>
              </a:rPr>
              <a:t>Парфенова Светлана </a:t>
            </a:r>
            <a:r>
              <a:rPr lang="ru-RU" dirty="0" smtClean="0">
                <a:solidFill>
                  <a:srgbClr val="FFFFFF"/>
                </a:solidFill>
                <a:latin typeface="Arial"/>
                <a:hlinkClick r:id="rId3"/>
              </a:rPr>
              <a:t>Ивановна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861048"/>
            <a:ext cx="451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4"/>
              </a:rPr>
              <a:t>2.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://www.1-kvazar.ru/u_dymka.htm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96626" y="4509120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5"/>
              </a:rPr>
              <a:t>3.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://igrushka.kz/vip57/dimigr.php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924965"/>
            <a:ext cx="33425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Интернет - ресурсы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14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468312" y="44624"/>
            <a:ext cx="8135937" cy="691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725"/>
              </a:spcBef>
              <a:spcAft>
                <a:spcPts val="725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Название игрушки происходит от слободы Дымково, сегодня это район города Вятки. Это связано с обрядовым весенним праздником «свистопляской», который был посвящён солнцу. Чтобы принять участие в празднике, нужна была глиняная свистулька и расписной глиняный шарик, которым можно было перекидываться.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725"/>
              </a:spcBef>
              <a:spcAft>
                <a:spcPts val="725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Свистульки имели формы различных тотемных животных: медведь, козёл, баран, олень, но по сути своей были очень просты, так их основная функция была магическая, а не декоративная. Несмотря на ритуальное значение глиняных свистулек, заметна некоторая ирония, с которой мастера их лепили. Медведь, например, мог играть на каком-нибудь музыкальном инструменте, козёл мог быть одет в смешные штаны. Такие глиняные фигурки-свистульки лепили женщины и девочки задолго до праздника. Эта работа считалась исключительно женской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6" y="269920"/>
            <a:ext cx="7747689" cy="59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6779" y="6196107"/>
            <a:ext cx="21948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Река Вятка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3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16632"/>
            <a:ext cx="8676456" cy="580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8985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6080517"/>
            <a:ext cx="4127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Дымковская слободка сегодня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4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900113" y="333375"/>
            <a:ext cx="77755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725"/>
              </a:spcBef>
              <a:spcAft>
                <a:spcPts val="725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бы не изображала дымковская игрушка, её всегда можно отличить своей неповторимой нарядной раскраской. На белом фоне очень весело смотрятся синий, голубой, зелёный, жёлто-оранжевый, малиновый цвета. Их может быть до десяти. Орнамент всегда прост: клетки, полоски, круги, точки, ромбики, зигзаги в разных сочетаниях. Но эти простые геометрические узоры несут некую информацию. Например, синяя волнистая полоса обозначает воду, перекрещенные полоски – сруб колодца, круг с серединкой-звёздочкой – солнце и другие светила.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88566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725"/>
              </a:spcBef>
              <a:spcAft>
                <a:spcPts val="725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Техника изготовления дымковской игрушки тоже очень проста. Игрушку лепят руками из местной красной глины, перемешанной с речным песком. Свистульки прокалывают палочкой. Фигурку лепят по частям. Отдельные элементы соединяют между собой жидкой глиной. Швы сглаживают мокрой тряпкой. Игрушку просушивают и обжигают, а затем покрывают белилами (мел, разведённый с молоком) и расписывают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0352"/>
            <a:ext cx="3566863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282883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1.Готовую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глину раскатывают на шарики, из которых делают блины и сворачивают известным приемом основную форму нужной игрушки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Свернут блин, и получится колокол юбки для барыни. К ней «примажут» стан, ручки,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головку.</a:t>
            </a:r>
          </a:p>
          <a:p>
            <a:pPr lvl="0"/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3456384" cy="558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62068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3.Украсят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налепными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оборками, витыми косицами, кокошником, шляпкой. Следы &lt;примазки&gt; при всем желании не заметишь: острой лучинкой мастерица ловко обрезает лишние кусочки глины, а сырой тряпкой все время «оглаживает» игрушку, и получается она ровная, гладкая, будто не руками сделанная, а отлитая в форме.</a:t>
            </a:r>
          </a:p>
        </p:txBody>
      </p:sp>
    </p:spTree>
    <p:extLst>
      <p:ext uri="{BB962C8B-B14F-4D97-AF65-F5344CB8AC3E}">
        <p14:creationId xmlns:p14="http://schemas.microsoft.com/office/powerpoint/2010/main" val="221194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282008" cy="57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2060848"/>
            <a:ext cx="4211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 игрушка еще не готова. После лепки ее несколько дней сушили, затем 3-4 часа обжигали в русской печи и остужали. </a:t>
            </a:r>
          </a:p>
        </p:txBody>
      </p:sp>
    </p:spTree>
    <p:extLst>
      <p:ext uri="{BB962C8B-B14F-4D97-AF65-F5344CB8AC3E}">
        <p14:creationId xmlns:p14="http://schemas.microsoft.com/office/powerpoint/2010/main" val="1952355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767</Words>
  <Application>Microsoft Office PowerPoint</Application>
  <PresentationFormat>Экран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2011-11-29T15:54:41Z</dcterms:created>
  <dcterms:modified xsi:type="dcterms:W3CDTF">2012-07-07T20:33:12Z</dcterms:modified>
</cp:coreProperties>
</file>