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9E7D2DC-89F4-4C7D-8D6B-F6798C88FA81}" type="datetimeFigureOut">
              <a:rPr lang="ru-RU" smtClean="0"/>
              <a:t>22.08.2011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029FAD0-F123-4FD8-A008-AFEE5F206D3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E7D2DC-89F4-4C7D-8D6B-F6798C88FA81}" type="datetimeFigureOut">
              <a:rPr lang="ru-RU" smtClean="0"/>
              <a:t>22.08.2011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29FAD0-F123-4FD8-A008-AFEE5F206D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9E7D2DC-89F4-4C7D-8D6B-F6798C88FA81}" type="datetimeFigureOut">
              <a:rPr lang="ru-RU" smtClean="0"/>
              <a:t>22.08.2011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029FAD0-F123-4FD8-A008-AFEE5F206D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E7D2DC-89F4-4C7D-8D6B-F6798C88FA81}" type="datetimeFigureOut">
              <a:rPr lang="ru-RU" smtClean="0"/>
              <a:t>22.08.2011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29FAD0-F123-4FD8-A008-AFEE5F206D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9E7D2DC-89F4-4C7D-8D6B-F6798C88FA81}" type="datetimeFigureOut">
              <a:rPr lang="ru-RU" smtClean="0"/>
              <a:t>22.08.2011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029FAD0-F123-4FD8-A008-AFEE5F206D3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E7D2DC-89F4-4C7D-8D6B-F6798C88FA81}" type="datetimeFigureOut">
              <a:rPr lang="ru-RU" smtClean="0"/>
              <a:t>22.08.2011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29FAD0-F123-4FD8-A008-AFEE5F206D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E7D2DC-89F4-4C7D-8D6B-F6798C88FA81}" type="datetimeFigureOut">
              <a:rPr lang="ru-RU" smtClean="0"/>
              <a:t>22.08.2011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29FAD0-F123-4FD8-A008-AFEE5F206D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E7D2DC-89F4-4C7D-8D6B-F6798C88FA81}" type="datetimeFigureOut">
              <a:rPr lang="ru-RU" smtClean="0"/>
              <a:t>22.08.2011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29FAD0-F123-4FD8-A008-AFEE5F206D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9E7D2DC-89F4-4C7D-8D6B-F6798C88FA81}" type="datetimeFigureOut">
              <a:rPr lang="ru-RU" smtClean="0"/>
              <a:t>22.08.2011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29FAD0-F123-4FD8-A008-AFEE5F206D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E7D2DC-89F4-4C7D-8D6B-F6798C88FA81}" type="datetimeFigureOut">
              <a:rPr lang="ru-RU" smtClean="0"/>
              <a:t>22.08.2011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29FAD0-F123-4FD8-A008-AFEE5F206D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E7D2DC-89F4-4C7D-8D6B-F6798C88FA81}" type="datetimeFigureOut">
              <a:rPr lang="ru-RU" smtClean="0"/>
              <a:t>22.08.2011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29FAD0-F123-4FD8-A008-AFEE5F206D3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9E7D2DC-89F4-4C7D-8D6B-F6798C88FA81}" type="datetimeFigureOut">
              <a:rPr lang="ru-RU" smtClean="0"/>
              <a:t>22.08.2011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029FAD0-F123-4FD8-A008-AFEE5F206D3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533400"/>
            <a:ext cx="6228184" cy="2868168"/>
          </a:xfrm>
        </p:spPr>
        <p:txBody>
          <a:bodyPr/>
          <a:lstStyle/>
          <a:p>
            <a:pPr algn="ctr"/>
            <a:r>
              <a:rPr lang="ru-RU" sz="3600" i="1" dirty="0" smtClean="0"/>
              <a:t>Развитие креативности старших </a:t>
            </a:r>
            <a:r>
              <a:rPr lang="ru-RU" sz="3600" i="1" dirty="0" smtClean="0"/>
              <a:t>дошкольников   </a:t>
            </a:r>
            <a:r>
              <a:rPr lang="ru-RU" sz="3600" i="1" dirty="0" smtClean="0"/>
              <a:t>в самостоятельной двигательной деятельности</a:t>
            </a:r>
            <a:endParaRPr lang="ru-RU" sz="36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3933056"/>
            <a:ext cx="4464496" cy="201622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Инструктор по физической культуре</a:t>
            </a:r>
          </a:p>
          <a:p>
            <a:pPr algn="l"/>
            <a:r>
              <a:rPr lang="ru-RU" dirty="0" smtClean="0"/>
              <a:t>МДОУ Красногорский детский сад «Солнышко»</a:t>
            </a:r>
          </a:p>
          <a:p>
            <a:pPr algn="l"/>
            <a:r>
              <a:rPr lang="ru-RU" dirty="0" smtClean="0"/>
              <a:t>Суслопарова </a:t>
            </a:r>
            <a:r>
              <a:rPr lang="ru-RU" dirty="0" err="1" smtClean="0"/>
              <a:t>Исламия</a:t>
            </a:r>
            <a:r>
              <a:rPr lang="ru-RU" dirty="0" smtClean="0"/>
              <a:t> </a:t>
            </a:r>
            <a:r>
              <a:rPr lang="ru-RU" dirty="0" err="1" smtClean="0"/>
              <a:t>Идиатовна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533400"/>
            <a:ext cx="5772476" cy="3759696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«Чем менее разнообразия в движениях мы допускаем</a:t>
            </a:r>
            <a:r>
              <a:rPr lang="ru-RU" sz="2800" dirty="0" smtClean="0">
                <a:solidFill>
                  <a:schemeClr val="bg1"/>
                </a:solidFill>
              </a:rPr>
              <a:t>,                                                                          </a:t>
            </a:r>
            <a:r>
              <a:rPr lang="ru-RU" sz="2800" dirty="0" smtClean="0">
                <a:solidFill>
                  <a:schemeClr val="bg1"/>
                </a:solidFill>
              </a:rPr>
              <a:t>тем менее ловкости и грациозности мы у него встретим»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             </a:t>
            </a:r>
            <a:r>
              <a:rPr lang="ru-RU" sz="2800" dirty="0" smtClean="0">
                <a:solidFill>
                  <a:schemeClr val="bg1"/>
                </a:solidFill>
              </a:rPr>
              <a:t>									     </a:t>
            </a:r>
            <a:r>
              <a:rPr lang="ru-RU" sz="2800" dirty="0" err="1" smtClean="0">
                <a:solidFill>
                  <a:schemeClr val="bg1"/>
                </a:solidFill>
              </a:rPr>
              <a:t>П.Ф.Лесафт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2852936"/>
            <a:ext cx="4176464" cy="3705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задача физического воспитания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 </a:t>
            </a:r>
            <a:r>
              <a:rPr lang="ru-RU" sz="3200" dirty="0" smtClean="0"/>
              <a:t>поиск эффективных средств для формирования способности действовать самостоятельно на физкультурных </a:t>
            </a:r>
            <a:r>
              <a:rPr lang="ru-RU" sz="3200" dirty="0" smtClean="0"/>
              <a:t>занятиях </a:t>
            </a:r>
            <a:r>
              <a:rPr lang="ru-RU" sz="3200" dirty="0" smtClean="0"/>
              <a:t>досугах, спортивных праздниках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806" y="4365104"/>
            <a:ext cx="3763643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239000" cy="1143000"/>
          </a:xfrm>
        </p:spPr>
        <p:txBody>
          <a:bodyPr>
            <a:normAutofit/>
          </a:bodyPr>
          <a:lstStyle/>
          <a:p>
            <a:r>
              <a:rPr lang="ru-RU" sz="4800" i="1" dirty="0" err="1" smtClean="0"/>
              <a:t>Креативность</a:t>
            </a:r>
            <a:r>
              <a:rPr lang="ru-RU" sz="4800" i="1" dirty="0" smtClean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7239000" cy="4682920"/>
          </a:xfrm>
        </p:spPr>
        <p:txBody>
          <a:bodyPr/>
          <a:lstStyle/>
          <a:p>
            <a:r>
              <a:rPr lang="ru-RU" sz="4000" dirty="0" smtClean="0"/>
              <a:t>способность удивляться и познавать, умение находить решения в нестандартных </a:t>
            </a:r>
            <a:r>
              <a:rPr lang="ru-RU" sz="4000" dirty="0" smtClean="0"/>
              <a:t>ситуациях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99176" cy="1740808"/>
          </a:xfrm>
        </p:spPr>
        <p:txBody>
          <a:bodyPr>
            <a:normAutofit/>
          </a:bodyPr>
          <a:lstStyle/>
          <a:p>
            <a:r>
              <a:rPr lang="ru-RU" i="1" dirty="0" smtClean="0"/>
              <a:t>Самостоятельная двигательная деятельность </a:t>
            </a:r>
            <a:r>
              <a:rPr lang="ru-RU" i="1" dirty="0" smtClean="0"/>
              <a:t> развивает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7239000" cy="4106856"/>
          </a:xfrm>
        </p:spPr>
        <p:txBody>
          <a:bodyPr/>
          <a:lstStyle/>
          <a:p>
            <a:r>
              <a:rPr lang="ru-RU" dirty="0" err="1" smtClean="0"/>
              <a:t>Саморегуляцию</a:t>
            </a:r>
            <a:endParaRPr lang="ru-RU" dirty="0" smtClean="0"/>
          </a:p>
          <a:p>
            <a:r>
              <a:rPr lang="ru-RU" dirty="0" smtClean="0"/>
              <a:t>Коммуникативные навыки</a:t>
            </a:r>
          </a:p>
          <a:p>
            <a:r>
              <a:rPr lang="ru-RU" dirty="0" smtClean="0"/>
              <a:t>Сенсорные навыки</a:t>
            </a:r>
          </a:p>
          <a:p>
            <a:r>
              <a:rPr lang="ru-RU" dirty="0" smtClean="0"/>
              <a:t>Двигательное творчество</a:t>
            </a: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1840" y="4581128"/>
            <a:ext cx="3974966" cy="195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355160" cy="14527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Этапы интеграции двигательной и  игровой деятельностей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7239000" cy="4394888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Первый этап </a:t>
            </a:r>
            <a:r>
              <a:rPr lang="ru-RU" i="1" dirty="0" smtClean="0"/>
              <a:t>развитие </a:t>
            </a:r>
            <a:r>
              <a:rPr lang="ru-RU" dirty="0" smtClean="0"/>
              <a:t>творческого осмысления </a:t>
            </a:r>
            <a:r>
              <a:rPr lang="ru-RU" dirty="0" smtClean="0"/>
              <a:t>эталонов </a:t>
            </a:r>
            <a:r>
              <a:rPr lang="ru-RU" dirty="0" smtClean="0"/>
              <a:t>движения,</a:t>
            </a:r>
            <a:r>
              <a:rPr lang="ru-RU" dirty="0" smtClean="0"/>
              <a:t> </a:t>
            </a:r>
            <a:r>
              <a:rPr lang="ru-RU" dirty="0" smtClean="0"/>
              <a:t>использование  игровых образов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Второй этап </a:t>
            </a:r>
            <a:r>
              <a:rPr lang="ru-RU" dirty="0" smtClean="0"/>
              <a:t>развитие </a:t>
            </a:r>
            <a:r>
              <a:rPr lang="ru-RU" dirty="0" smtClean="0"/>
              <a:t>способности к двигательной </a:t>
            </a:r>
            <a:r>
              <a:rPr lang="ru-RU" dirty="0" smtClean="0"/>
              <a:t>импровизации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Третий этап </a:t>
            </a:r>
            <a:r>
              <a:rPr lang="ru-RU" dirty="0" smtClean="0"/>
              <a:t>развитие способностей к двигательной режиссуре </a:t>
            </a:r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4048" y="4725144"/>
            <a:ext cx="280460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355160" cy="14527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Хороший уровень физического развития придает дошкольнику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7239000" cy="4178864"/>
          </a:xfrm>
        </p:spPr>
        <p:txBody>
          <a:bodyPr/>
          <a:lstStyle/>
          <a:p>
            <a:r>
              <a:rPr lang="ru-RU" dirty="0" smtClean="0"/>
              <a:t>силы и уверенность в </a:t>
            </a:r>
            <a:r>
              <a:rPr lang="ru-RU" dirty="0" smtClean="0"/>
              <a:t>себе</a:t>
            </a:r>
          </a:p>
          <a:p>
            <a:r>
              <a:rPr lang="ru-RU" dirty="0" smtClean="0"/>
              <a:t> </a:t>
            </a:r>
            <a:r>
              <a:rPr lang="ru-RU" dirty="0" smtClean="0"/>
              <a:t>делает его </a:t>
            </a:r>
            <a:r>
              <a:rPr lang="ru-RU" dirty="0" err="1" smtClean="0"/>
              <a:t>жизнерадостным,активным</a:t>
            </a:r>
            <a:endParaRPr lang="ru-RU" dirty="0" smtClean="0"/>
          </a:p>
          <a:p>
            <a:r>
              <a:rPr lang="ru-RU" dirty="0" smtClean="0"/>
              <a:t> самостоятельным</a:t>
            </a:r>
          </a:p>
          <a:p>
            <a:r>
              <a:rPr lang="ru-RU" dirty="0" smtClean="0"/>
              <a:t> </a:t>
            </a:r>
            <a:r>
              <a:rPr lang="ru-RU" dirty="0" smtClean="0"/>
              <a:t>способным на творческие </a:t>
            </a:r>
            <a:r>
              <a:rPr lang="ru-RU" dirty="0" smtClean="0"/>
              <a:t>свершения</a:t>
            </a:r>
          </a:p>
          <a:p>
            <a:r>
              <a:rPr lang="ru-RU" dirty="0" smtClean="0"/>
              <a:t>позволяет </a:t>
            </a:r>
            <a:r>
              <a:rPr lang="ru-RU" dirty="0" smtClean="0"/>
              <a:t>противостоять болезням.</a:t>
            </a:r>
          </a:p>
          <a:p>
            <a:endParaRPr lang="ru-RU" dirty="0"/>
          </a:p>
        </p:txBody>
      </p:sp>
      <p:pic>
        <p:nvPicPr>
          <p:cNvPr id="5123" name="Picture 3" descr="C:\Users\Суслопаров Виктор\Desktop\подготовительная\IMG_4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087472"/>
            <a:ext cx="2003715" cy="1502786"/>
          </a:xfrm>
          <a:prstGeom prst="rect">
            <a:avLst/>
          </a:prstGeom>
          <a:noFill/>
        </p:spPr>
      </p:pic>
      <p:pic>
        <p:nvPicPr>
          <p:cNvPr id="5124" name="Picture 4" descr="C:\Users\Суслопаров Виктор\Desktop\подготовительная\IMG_4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797152"/>
            <a:ext cx="2459766" cy="1844824"/>
          </a:xfrm>
          <a:prstGeom prst="rect">
            <a:avLst/>
          </a:prstGeom>
          <a:noFill/>
        </p:spPr>
      </p:pic>
      <p:pic>
        <p:nvPicPr>
          <p:cNvPr id="5125" name="Picture 5" descr="C:\Users\Суслопаров Виктор\Desktop\подготовительная\IMG_41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5013176"/>
            <a:ext cx="1979712" cy="14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Обогащение мотивов учения и познания в двигательной деятельности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ведет</a:t>
            </a:r>
          </a:p>
          <a:p>
            <a:r>
              <a:rPr lang="ru-RU" dirty="0" smtClean="0"/>
              <a:t> </a:t>
            </a:r>
            <a:r>
              <a:rPr lang="ru-RU" dirty="0" smtClean="0"/>
              <a:t>к расширению мотивационной сферы личности </a:t>
            </a:r>
            <a:r>
              <a:rPr lang="ru-RU" dirty="0" smtClean="0"/>
              <a:t>ребенка </a:t>
            </a:r>
          </a:p>
          <a:p>
            <a:r>
              <a:rPr lang="ru-RU" dirty="0" smtClean="0"/>
              <a:t>появлению </a:t>
            </a:r>
            <a:r>
              <a:rPr lang="ru-RU" dirty="0" smtClean="0"/>
              <a:t>мотивов творческой двигательной </a:t>
            </a:r>
            <a:r>
              <a:rPr lang="ru-RU" dirty="0" smtClean="0"/>
              <a:t>деятельности </a:t>
            </a:r>
          </a:p>
          <a:p>
            <a:r>
              <a:rPr lang="ru-RU" dirty="0" smtClean="0"/>
              <a:t>самоактуализации </a:t>
            </a:r>
          </a:p>
          <a:p>
            <a:r>
              <a:rPr lang="ru-RU" dirty="0" smtClean="0"/>
              <a:t>утверждению </a:t>
            </a:r>
            <a:r>
              <a:rPr lang="ru-RU" dirty="0" smtClean="0"/>
              <a:t>достоства личности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формированию </a:t>
            </a:r>
            <a:r>
              <a:rPr lang="ru-RU" i="1" dirty="0" smtClean="0"/>
              <a:t>личностной компетентности </a:t>
            </a:r>
            <a:r>
              <a:rPr lang="ru-RU" dirty="0" smtClean="0"/>
              <a:t>в процессе физкультурно-оздоровительной деятельности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36</TotalTime>
  <Words>174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Развитие креативности старших дошкольников   в самостоятельной двигательной деятельности</vt:lpstr>
      <vt:lpstr>«Чем менее разнообразия в движениях мы допускаем,                                                                          тем менее ловкости и грациозности мы у него встретим»                                                                                                                                                                               П.Ф.Лесафт </vt:lpstr>
      <vt:lpstr>задача физического воспитания </vt:lpstr>
      <vt:lpstr>Креативность  </vt:lpstr>
      <vt:lpstr>Самостоятельная двигательная деятельность  развивает </vt:lpstr>
      <vt:lpstr>Этапы интеграции двигательной и  игровой деятельностей </vt:lpstr>
      <vt:lpstr>Хороший уровень физического развития придает дошкольнику </vt:lpstr>
      <vt:lpstr>Вывод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креативности старших дошкольников                        в самостоятельной двигательной деятельности</dc:title>
  <dc:creator>Суслопаров Виктор</dc:creator>
  <cp:lastModifiedBy>Суслопаров Виктор</cp:lastModifiedBy>
  <cp:revision>4</cp:revision>
  <dcterms:created xsi:type="dcterms:W3CDTF">2011-08-22T11:15:52Z</dcterms:created>
  <dcterms:modified xsi:type="dcterms:W3CDTF">2011-08-22T11:52:22Z</dcterms:modified>
</cp:coreProperties>
</file>