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4" r:id="rId4"/>
    <p:sldId id="263" r:id="rId5"/>
    <p:sldId id="262" r:id="rId6"/>
    <p:sldId id="265" r:id="rId7"/>
    <p:sldId id="266" r:id="rId8"/>
    <p:sldId id="267" r:id="rId9"/>
    <p:sldId id="268" r:id="rId10"/>
    <p:sldId id="271" r:id="rId11"/>
    <p:sldId id="272" r:id="rId12"/>
    <p:sldId id="273" r:id="rId13"/>
    <p:sldId id="279" r:id="rId14"/>
    <p:sldId id="274" r:id="rId15"/>
    <p:sldId id="275" r:id="rId16"/>
    <p:sldId id="276" r:id="rId17"/>
    <p:sldId id="277" r:id="rId18"/>
    <p:sldId id="278" r:id="rId19"/>
    <p:sldId id="281" r:id="rId20"/>
    <p:sldId id="282" r:id="rId21"/>
    <p:sldId id="283" r:id="rId22"/>
    <p:sldId id="284" r:id="rId23"/>
    <p:sldId id="285" r:id="rId24"/>
    <p:sldId id="286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5A70A9A-1D33-4C46-9F11-7FAFAF5FF3E6}">
          <p14:sldIdLst>
            <p14:sldId id="256"/>
            <p14:sldId id="260"/>
            <p14:sldId id="264"/>
            <p14:sldId id="263"/>
            <p14:sldId id="262"/>
            <p14:sldId id="265"/>
            <p14:sldId id="266"/>
            <p14:sldId id="267"/>
            <p14:sldId id="268"/>
            <p14:sldId id="271"/>
            <p14:sldId id="272"/>
            <p14:sldId id="273"/>
            <p14:sldId id="279"/>
            <p14:sldId id="274"/>
            <p14:sldId id="275"/>
            <p14:sldId id="276"/>
            <p14:sldId id="277"/>
            <p14:sldId id="278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0" autoAdjust="0"/>
  </p:normalViewPr>
  <p:slideViewPr>
    <p:cSldViewPr>
      <p:cViewPr varScale="1">
        <p:scale>
          <a:sx n="55" d="100"/>
          <a:sy n="55" d="100"/>
        </p:scale>
        <p:origin x="-5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A09C-369E-4E39-A69B-1004F18FB530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EF0D-DDCF-41BA-B2EE-4ED9F83884A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A09C-369E-4E39-A69B-1004F18FB530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EF0D-DDCF-41BA-B2EE-4ED9F83884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A09C-369E-4E39-A69B-1004F18FB530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EF0D-DDCF-41BA-B2EE-4ED9F83884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A09C-369E-4E39-A69B-1004F18FB530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EF0D-DDCF-41BA-B2EE-4ED9F83884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A09C-369E-4E39-A69B-1004F18FB530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EF0D-DDCF-41BA-B2EE-4ED9F83884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A09C-369E-4E39-A69B-1004F18FB530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EF0D-DDCF-41BA-B2EE-4ED9F83884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A09C-369E-4E39-A69B-1004F18FB530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EF0D-DDCF-41BA-B2EE-4ED9F83884A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A09C-369E-4E39-A69B-1004F18FB530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EF0D-DDCF-41BA-B2EE-4ED9F83884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A09C-369E-4E39-A69B-1004F18FB530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EF0D-DDCF-41BA-B2EE-4ED9F83884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A09C-369E-4E39-A69B-1004F18FB530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EF0D-DDCF-41BA-B2EE-4ED9F83884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A09C-369E-4E39-A69B-1004F18FB530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EF0D-DDCF-41BA-B2EE-4ED9F83884A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11A09C-369E-4E39-A69B-1004F18FB530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5DEF0D-DDCF-41BA-B2EE-4ED9F83884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501008"/>
            <a:ext cx="7992888" cy="2433657"/>
          </a:xfrm>
        </p:spPr>
        <p:txBody>
          <a:bodyPr>
            <a:normAutofit/>
          </a:bodyPr>
          <a:lstStyle/>
          <a:p>
            <a:pPr marL="365760" lvl="0" indent="-256032" algn="ctr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Чтоб спортсменом мог каждый стать,</a:t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спорта должен каждый знать!!!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dirty="0" smtClean="0"/>
              <a:t>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000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Смирнова Е.С.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484784"/>
            <a:ext cx="7175351" cy="3440673"/>
          </a:xfrm>
        </p:spPr>
        <p:txBody>
          <a:bodyPr/>
          <a:lstStyle/>
          <a:p>
            <a:pPr marL="182880" indent="0">
              <a:buNone/>
            </a:pPr>
            <a:r>
              <a:rPr lang="ru-RU" altLang="ru-RU" kern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         Зимние </a:t>
            </a:r>
            <a:r>
              <a:rPr lang="ru-RU" altLang="ru-RU" kern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Олимпийские игры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70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Большой интерес вызывают соревнования «стреляющих лыжников» - биатлон</a:t>
            </a:r>
          </a:p>
        </p:txBody>
      </p:sp>
      <p:pic>
        <p:nvPicPr>
          <p:cNvPr id="2050" name="Picture 2" descr="http://g2.delfi.lt/images/pix/file43075003_5dcfad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5661"/>
            <a:ext cx="8280920" cy="536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249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usbiathlon.ru/photo/16/8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417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mediasubs.ru/group/uploads/mi/mir-iskusstva-tvorchestva-i-krasotyi/image2/00ZGNkL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4755"/>
            <a:ext cx="8496944" cy="50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Некоторые виды спорта – только для очень смелых людей, например – прыжки с трамплина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round.ro/files_/61a41b95fc36b5bd6b126bf9d9d594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56895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260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990" y="11663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лыжи - один из самых увлекательных, скоростных, искрометных зимних видов спорта.</a:t>
            </a:r>
          </a:p>
        </p:txBody>
      </p:sp>
      <p:pic>
        <p:nvPicPr>
          <p:cNvPr id="6146" name="Picture 2" descr="http://lib2.podelise.ru/tw_files2/urls_239/15/d-14948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568952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4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Сноубординг – относительно новый вид спорта, заключается в спуске с заснеженных склонов и гор на специальном снаряде — сноуборде.</a:t>
            </a:r>
          </a:p>
        </p:txBody>
      </p:sp>
      <p:pic>
        <p:nvPicPr>
          <p:cNvPr id="7170" name="Picture 2" descr="http://xvatit.com/upload/iblock/e4e/e4e5fec3cb84655f49a021562c32ca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1296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52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Конькобежный спорт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вид спорта, в котором необходимо как можно быстрее преодолевать определённую дистанцию на ледовом стадионе по замкнутому кругу.</a:t>
            </a:r>
          </a:p>
        </p:txBody>
      </p:sp>
      <p:pic>
        <p:nvPicPr>
          <p:cNvPr id="8194" name="Picture 2" descr="http://web.edu.vn.ua/wal/w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8969"/>
            <a:ext cx="8496944" cy="513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846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chelovek/Sport-foto.files/0003-003-Konkobezhnyj-s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480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Бобслей — это скоростной спуск по специально изготовленной ледяной трассе на управляемых санях обтекаемой формы. Сани закреплены на двух парах полозьев: передняя пара — подвижная, задняя — неподвижная. Из за своей формы, такие сани часто называют "снарядом"</a:t>
            </a:r>
          </a:p>
        </p:txBody>
      </p:sp>
      <p:pic>
        <p:nvPicPr>
          <p:cNvPr id="11266" name="Picture 2" descr="http://www.sky-radio.fm/nsrc/2013/2/18/2679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99640"/>
            <a:ext cx="8136904" cy="439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156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спорт — это скоростной спуск на одно или двухместных санях по специально сооруженной трассе. 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быстрее - тем лучше. </a:t>
            </a:r>
          </a:p>
        </p:txBody>
      </p:sp>
      <p:pic>
        <p:nvPicPr>
          <p:cNvPr id="13314" name="Picture 2" descr="http://ugc.a42.ru/321546/albums_photos/61072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8968"/>
            <a:ext cx="8640960" cy="50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50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1196752"/>
            <a:ext cx="4176464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33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Символ Олимпийского движения – пять сплетенных колец обозначают дружбу между всеми континентами: Европой (голубой), Азией (желтый), Африкой (черный), Австралией (зеленый), Америкой (красный).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064896" cy="1008112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kern="0" dirty="0">
                <a:solidFill>
                  <a:srgbClr val="212745"/>
                </a:solidFill>
                <a:effectLst/>
                <a:latin typeface="Times New Roman" pitchFamily="18" charset="0"/>
                <a:cs typeface="Times New Roman" pitchFamily="18" charset="0"/>
              </a:rPr>
              <a:t>Олимпийские  игры – это спортивные соревнования, которые проходят один раз в четыре года, в них участвуют спортсмены из разных частей света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" b="3120"/>
          <a:stretch>
            <a:fillRect/>
          </a:stretch>
        </p:blipFill>
        <p:spPr bwMode="auto">
          <a:xfrm>
            <a:off x="3851920" y="1484784"/>
            <a:ext cx="529207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157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Хоккей с шайбой — спортивная игра, которая проходит на специальной, залитой льдом площадке двумя командами из шести игроков. </a:t>
            </a:r>
          </a:p>
        </p:txBody>
      </p:sp>
      <p:pic>
        <p:nvPicPr>
          <p:cNvPr id="14338" name="Picture 2" descr="http://s39.radikal.ru/i086/0909/b8/64f9caa00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8968"/>
            <a:ext cx="8640960" cy="513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652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image.jeuxvideo.com/images/p2/w/i/wintp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5626"/>
            <a:ext cx="4591050" cy="45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3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Керлинг – это зимняя спортивная игра на льду, в которой две команды, состоящие из четырех игроков, соревнуются в точности остановки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(так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называемых камней), изготовленных из гранита. Во время скольжения камня партнеры по команде,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натирают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лед специальными щетками, что позволяет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корректировать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траекторию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движения камня. </a:t>
            </a:r>
          </a:p>
        </p:txBody>
      </p:sp>
      <p:pic>
        <p:nvPicPr>
          <p:cNvPr id="15366" name="Picture 6" descr="http://www.ogoniok.com/common/archive/2005/4880-4881/01-58-60/01-58-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4" y="2055625"/>
            <a:ext cx="4365815" cy="454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003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krasnodar.spravker.ru/media/news/gallery/96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49694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Все мы любим разные виды спорта, но радуемся медалям, которые выигрывают наши российские спортсмены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44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2.vgorode.ru/3024766/4641265/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70485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88641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uLnTx/>
                <a:uFillTx/>
                <a:latin typeface="Garamond"/>
                <a:ea typeface="+mj-ea"/>
                <a:cs typeface="+mj-cs"/>
              </a:rPr>
              <a:t>Это – гордость нашей страны!!!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9099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Мы будем все вместе болеть за российских спортсменов и надеемся, что символы Зимней Олимпиады-2014 в Сочи – Зайка, Белый Мишка и Леопард Барсик </a:t>
            </a:r>
            <a:r>
              <a:rPr kumimoji="0" lang="en-US" altLang="ru-RU" sz="24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ru-RU" altLang="ru-RU" sz="24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помогут нашей команде победить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Olymp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30307"/>
            <a:ext cx="8640960" cy="489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860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                                 Интернет </a:t>
            </a:r>
            <a:r>
              <a:rPr lang="ru-RU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ресурсы </a:t>
            </a:r>
            <a:endParaRPr lang="ru-RU" b="1" dirty="0" smtClean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/>
              <a:ea typeface="+mj-ea"/>
              <a:cs typeface="+mj-cs"/>
            </a:endParaRPr>
          </a:p>
          <a:p>
            <a:r>
              <a:rPr lang="en-US" dirty="0" smtClean="0"/>
              <a:t>http</a:t>
            </a:r>
            <a:r>
              <a:rPr lang="en-US" dirty="0"/>
              <a:t>://ppt4web.ru/obshhestvoznanija/pole-chudes-zimnie-olimpijjskie-vidy-sporta.html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28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97152"/>
            <a:ext cx="8568952" cy="1728192"/>
          </a:xfrm>
        </p:spPr>
        <p:txBody>
          <a:bodyPr/>
          <a:lstStyle/>
          <a:p>
            <a:pPr marL="0" lvl="0" indent="0">
              <a:spcBef>
                <a:spcPts val="0"/>
              </a:spcBef>
              <a:defRPr/>
            </a:pPr>
            <a:r>
              <a:rPr lang="ru-RU" altLang="ru-RU" sz="2800" b="0" kern="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Церемония открытия – всегда торжественная и красочная. Это настоящий праздник и для участников, и для зрителей</a:t>
            </a:r>
            <a:endParaRPr lang="ru-RU" sz="1800" b="0" kern="0" dirty="0">
              <a:solidFill>
                <a:prstClr val="black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6" descr="Olymp_0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53650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Olymp_0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24847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06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sz="4800" dirty="0" smtClean="0"/>
              <a:t> </a:t>
            </a:r>
            <a:r>
              <a:rPr lang="en-US" altLang="ru-RU" sz="4800" dirty="0"/>
              <a:t/>
            </a:r>
            <a:br>
              <a:rPr lang="en-US" altLang="ru-RU" sz="48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640960" cy="4017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Проводить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Олимпийские игры – это очень древняя традиция, но Зимние Олимпийские Игры появились в 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веке, впервые они состоялись в 1924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году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Зимние Игры прошли в 1976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году-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международные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спортивные соревнования для инвалидов.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s1.ziareromania.ro/?mmid=1eeeb17108a89d7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496855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c.pics.livejournal.com/dronov_petr/59406920/6233/6233_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698477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8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4096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8864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время Олимпиады зажигают олимпийский огонь – символ дружбы и честной спортивной борьбы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9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Olymp_0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71296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93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99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97152"/>
            <a:ext cx="8640960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b="0" kern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Один из самых красивых видов спорта – фигурное катание. В программу Зимних Олимпийских Игр входит </a:t>
            </a:r>
            <a:r>
              <a:rPr lang="ru-RU" altLang="ru-RU" sz="2400" b="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одиночное и парное </a:t>
            </a:r>
            <a:r>
              <a:rPr lang="ru-RU" altLang="ru-RU" sz="2400" b="0" kern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катание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Olymp_0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5720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Olymp_08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600" y="188640"/>
            <a:ext cx="381585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51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9095" y="3468293"/>
            <a:ext cx="1572665" cy="176090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04664"/>
            <a:ext cx="8568952" cy="1368152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kern="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Проводится много гонок на лыжах, среди мужчин и женщин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900igr.net/datai/fizkultura/Lyzhnyj-sport/0025-032-Biatlon-zimnij-olimpijskij-vid-sporta-sochetajuschij-lyzhnuju-gonku-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9694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1717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332</TotalTime>
  <Words>445</Words>
  <Application>Microsoft Office PowerPoint</Application>
  <PresentationFormat>Экран (4:3)</PresentationFormat>
  <Paragraphs>28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          Зимние Олимпийские игры</vt:lpstr>
      <vt:lpstr>Олимпийские  игры – это спортивные соревнования, которые проходят один раз в четыре года, в них участвуют спортсмены из разных частей света</vt:lpstr>
      <vt:lpstr>Церемония открытия – всегда торжественная и красочная. Это настоящий праздник и для участников, и для зрителей</vt:lpstr>
      <vt:lpstr>  </vt:lpstr>
      <vt:lpstr>Презентация PowerPoint</vt:lpstr>
      <vt:lpstr>Презентация PowerPoint</vt:lpstr>
      <vt:lpstr>Презентация PowerPoint</vt:lpstr>
      <vt:lpstr>Один из самых красивых видов спорта – фигурное катание. В программу Зимних Олимпийских Игр входит одиночное и парное катание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Олимпийские игры</dc:title>
  <dc:creator>Елена</dc:creator>
  <cp:lastModifiedBy>Елена</cp:lastModifiedBy>
  <cp:revision>25</cp:revision>
  <dcterms:created xsi:type="dcterms:W3CDTF">2014-01-14T06:27:55Z</dcterms:created>
  <dcterms:modified xsi:type="dcterms:W3CDTF">2014-01-14T15:39:24Z</dcterms:modified>
</cp:coreProperties>
</file>