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77" r:id="rId9"/>
    <p:sldId id="278" r:id="rId10"/>
    <p:sldId id="287" r:id="rId11"/>
    <p:sldId id="281" r:id="rId12"/>
    <p:sldId id="262" r:id="rId13"/>
    <p:sldId id="263" r:id="rId14"/>
    <p:sldId id="264" r:id="rId15"/>
    <p:sldId id="265" r:id="rId16"/>
    <p:sldId id="266" r:id="rId17"/>
    <p:sldId id="271" r:id="rId18"/>
    <p:sldId id="267" r:id="rId19"/>
    <p:sldId id="268" r:id="rId20"/>
    <p:sldId id="272" r:id="rId21"/>
    <p:sldId id="269" r:id="rId22"/>
    <p:sldId id="270" r:id="rId23"/>
    <p:sldId id="273" r:id="rId24"/>
    <p:sldId id="286" r:id="rId25"/>
    <p:sldId id="274" r:id="rId26"/>
    <p:sldId id="275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6DFB7E-7E52-4A5A-85AC-D83C986AD528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F3166-DC63-402F-BE56-2856DE522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4663-177E-4732-AE3B-6A6C54D0574F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4381-881B-4B29-8639-AF4947BFD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BA65-9FE0-4B9F-9B4C-4FA2BCB555EB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1948-74A5-4A57-A7AF-228FCC6A2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3C74-5586-46BD-9048-830CCDE6F839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BBD9-EC68-4D53-BB10-C19100EA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A24834-9CF8-45E6-ADFE-03661B4EA110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01E545-085B-47BA-9990-A1956B25A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4B7A-6667-41EA-9CD0-30B2106C09C3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3A08-2B95-45F0-BC6A-AA2B5964E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715BF-D102-4FE7-B690-12A1C21DF338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211B15-E1E4-4193-B91B-54DBAA3EA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58D3-6519-4E15-A7B3-79B7F2C83A1C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94DC-3EEB-4BBF-A536-6106502FD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1D83EF-8BD1-4A4A-BEF3-AC1EE82D1300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28082A-F7FF-4440-9444-F98ECE339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074BD-7E98-4364-A933-F47D3B764073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E8DE36-E67E-4148-B712-7CA4C9A92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4A7A3E-BFFC-466E-B9F3-1EE16E636861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809EF4-2E73-4185-B35C-2A3C1084E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2915442-EA11-4B08-96C8-79EA62490BB3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E0EA73-A83F-4098-BC21-F7D15E390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44" r:id="rId3"/>
    <p:sldLayoutId id="2147483739" r:id="rId4"/>
    <p:sldLayoutId id="2147483745" r:id="rId5"/>
    <p:sldLayoutId id="2147483740" r:id="rId6"/>
    <p:sldLayoutId id="2147483746" r:id="rId7"/>
    <p:sldLayoutId id="2147483747" r:id="rId8"/>
    <p:sldLayoutId id="2147483748" r:id="rId9"/>
    <p:sldLayoutId id="2147483741" r:id="rId10"/>
    <p:sldLayoutId id="21474837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0" y="714375"/>
            <a:ext cx="7407275" cy="21145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Аппликация в ДОУ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88" y="4643438"/>
            <a:ext cx="3643312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Студентка 3 курса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курса «ДПП»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Кашкарева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И.А.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313" y="2643188"/>
            <a:ext cx="7497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 (2-3 лет)</a:t>
            </a:r>
            <a:endParaRPr lang="ru-RU" sz="32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285750"/>
            <a:ext cx="7497763" cy="6215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младшей группе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предусмотрена 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программой,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воспитателя направлена на подготовку ребенка к овладению новым видом изобразительной деятельности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учатся: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расскладывать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фигуры в заданном порядке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-составлять предметы из 2-3 частей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-соотносить их по форме, цвету, величине, пространственному расположению</a:t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Тематика занятий: </a:t>
            </a:r>
            <a:r>
              <a:rPr lang="ru-RU" sz="28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«Дорожка для зайчика», «Домик для Маши», «Шарики», «Узор», «Флажки», 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мозаика сюжетного характера: </a:t>
            </a:r>
            <a:r>
              <a:rPr lang="ru-RU" sz="2800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«Солнышко и дождик», «Курочка Ряба»</a:t>
            </a:r>
            <a:endParaRPr lang="ru-RU" sz="2800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313" y="2643188"/>
            <a:ext cx="7497762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2 младшая группа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 (3-4 года)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детей с разными свойствами бумаги, как материала.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приемами выкладывания и наклеивания готовых форм на лист бумаги.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ориентироваться на листе бумаги.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приемами работы с клеем и кистью.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составлению сюжетной композиции из геометрических фигур.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подвижность руки.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63" y="357188"/>
          <a:ext cx="7858180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046"/>
                <a:gridCol w="4220134"/>
              </a:tblGrid>
              <a:tr h="4919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 приемы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Тематика занятий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8025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1.Предварительная работа: игры с мозаикой, мелким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однородным материалом</a:t>
                      </a:r>
                    </a:p>
                    <a:p>
                      <a:pPr algn="l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2.Обследование и рассматривание предмета</a:t>
                      </a:r>
                    </a:p>
                    <a:p>
                      <a:pPr algn="l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3.Показ способов обследования, выкладывания и наклеивания</a:t>
                      </a:r>
                    </a:p>
                    <a:p>
                      <a:pPr algn="l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4.Совет , напоминание, помощь, исправление ошибок</a:t>
                      </a:r>
                    </a:p>
                    <a:p>
                      <a:pPr algn="l"/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5.Анализ в игровой форме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квартал: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«Узоры</a:t>
                      </a:r>
                      <a:r>
                        <a:rPr lang="ru-RU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полосе, круге, квадрате», «Мячик», «Яблоко», «Шар»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квартал: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«Узоры на квадрате, круге», предметы, состоящие из 2-3 частей: «Гриб», «Погремушка», «Снеговик», «Тележка», «Домик»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квартал: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Сюжеты из готовых фигур и силуэтов «Кошка играет в мяч», «Курочка с цыплятами», «Слон-жонглер»</a:t>
                      </a:r>
                    </a:p>
                    <a:p>
                      <a:pPr algn="l"/>
                      <a:endParaRPr lang="ru-RU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 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квартал – занятия – загадки (3-4)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38" y="2714625"/>
            <a:ext cx="7497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 (4-5 лет)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Задачи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357313"/>
            <a:ext cx="7499350" cy="4891087"/>
          </a:xfrm>
        </p:spPr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наклеивать узор на основу неправильной  формы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правильно держать ножницы и действовать с ними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приемам вырезывания форм путем срезания углов, вырезывания фигур круг и овал из квадрата и прямоугольника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техникой обрывания бумаги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учить детей наклеивать готовые формы по образцу, составлять композицию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развивать мелкую моторику руки.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71563" y="357188"/>
          <a:ext cx="7786742" cy="628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4929222"/>
              </a:tblGrid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 приемы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Тематика занятий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432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1.Информационно-рецептивный: рассматривание и анализ предмета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2.Показ образцов, конструкций, цветового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решения, расположения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3.Показ техники работы с ножницами и приемов вырезывания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4.Репродуктивный: упражнения в том или ином способе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5.Словесные: пояснения, указания, образные сравнения, советы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6.Индивидуальное обучение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7.Анализ работ при активном участии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-закрепление полученных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 и умений во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младшей группе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-введение ножниц ,  обучение резанью по прямой линии узких и широких полосок: «Билеты», «Лесенка», «Забор», «Скамейка», «Ворота», «Тележка», «Домик», «Елочка», «Снежинка», «Разноцветные цветы, звезды, флажки»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-обучение косым срезам у прямоугольников, разрезанию квадрата по диагонали: «Дом с крышей и окнами», «Лодка с парусом», «Чашка с блюдцем», «Флажок с вырезом»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-декоративная аппликация: украшение полос («Полотенце», «Шарфик»),квадрата («Ковер», «Салфетка»), круга («Тарелочка»)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-обучение вырезыванию округлых форм – кругов и овалов: «Снеговик», «Неваляшка», «Фрукты», «Самолет»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-сюжетные композиции: «Колобок на дорожке», «Грибы в траве»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коллективные работы и по желанию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38" y="2571750"/>
            <a:ext cx="74977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 (5-6 лет)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54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Задачи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435100" y="928688"/>
            <a:ext cx="7499350" cy="5319712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Учить находить и выделять знакомые формы в предметах, различать и называть квадрат, прямоугольник, круг, овал, треугольник по основным признакам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Уточнять знания о различных цветах и дифференцировать  их на яркие, светлые, темные тона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Учить сравнивать фигуры по величине: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высокий, низкий, узкий, широкий, толстый, тонкий, длинный, короткий, вверху, внизу, посередине, друг за другом, рядом, слева, справа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Продолжать обучать приемам вырезывания + вырезывание гармошкой  и симметрично</a:t>
            </a: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АППЛИКАЦИЯ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латинского слова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applicatio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накладывание.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Возникло в 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создания художественных изображений из различных фигур, вырезанных из какого-либо материала и наклеенных или нашитых на соответствующий фон.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разные материалы: кожа, войлок, сукно, береста, мех, ткань, соломка, бумага.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25" y="285750"/>
          <a:ext cx="7858180" cy="6199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923"/>
                <a:gridCol w="483025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 приемы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Тематика занятий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647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 самостоятельный анализ предмета без наводящих вопросов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 образца только при показе конечного результата новой, сложной работы или нового приема вырезывания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детей к показу трудных моментов работы, к объяснению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Тренировочные действия – «прорисовка пальцем» линии контура на листе бумаги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Словесные: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совет, указания, косвенные вопросы, напоминания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работ при активном участии детей, самостоятельное подведение итогов занятия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начале года – закрепление пройденного материала средней группы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-закрепление умения вырезывания предметов округлой формы («Листья», «Фрукты», «Овощи», «Грибы», «Цветы», «Цыплята», «Заяц»)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-предметная аппликация («Самолет», «Ракета», «Машины», «Автобус», «Медведь», «Неваляшка»)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-вырезывание одинаковых фигур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бумаги, сложенной гармошкой («Веточка с листьями», «Елочные бусы», «Цветы»), используя для украшения узорами геометрических форм  («Поднос», «Шарфик», «Салфетка», «Косынка», «Зонтик»)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-вырезывание симметрических фигур («Ваза», «Груша», «Бабочка», «Матрешка»)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-пейзажная аппликация («Зима», «Птички на ветке», «Желтые одуванчики на лугу»)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-прием обрывания бумаги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-коллективные работы и по замыслу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75" y="2714625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(6-7 лет)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6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 Black" pitchFamily="34" charset="0"/>
              </a:rPr>
              <a:t>Задачи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Содержимое 3"/>
          <p:cNvSpPr>
            <a:spLocks noGrp="1"/>
          </p:cNvSpPr>
          <p:nvPr>
            <p:ph idx="1"/>
          </p:nvPr>
        </p:nvSpPr>
        <p:spPr>
          <a:xfrm>
            <a:off x="1435100" y="1214438"/>
            <a:ext cx="7499350" cy="5033962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Продолжать уточнять знания детей о знакомых геометрических фигурах + многоугольники с разным количеством углов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Учить дифференцировать оттенки основных спектральных тонов, различать холодные и теплые цвета, светлые и темные оттенки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Продолжать обучать ориентировке на плоскости листа бумаги +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напротив, по парам, на одном уровне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Учить «рисовать» ножницами – вырезывание без предварительной прорисовки линии контура с передачей характерных особенностей различных силуэтов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Формировать  умение самостоятельно планировать работу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25" y="214313"/>
          <a:ext cx="7786742" cy="6555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4500594"/>
              </a:tblGrid>
              <a:tr h="4286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и приемы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Тематика занятий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21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повседневной работе – обследование предметов, игрушек, произведений декоративно-прикладного искусства, изделий народных промыслов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 самостоятельный анализ предмета без наводящих вопросов + образное словесное пояснение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Частичный показ приемов вырезывания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Словесные: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косвенные вопросы, напоминание, указания, совет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работ – самостоятельный с нахождением ошибок и их причин + выставки работ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начале года – закрепление пройденного материала  старшей группы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-вырезывание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симметричных форм (вдвое) «Петрушка», «Космонавт», «Лыжник», «Медведь», «Рыба», «Голубь» и более раз «Снежинки»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-вырезывание гармошкой – для украшения («Матрешка», «Петрушка»)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-вырезывание по частям («Собака», «Буратино», «Снегурочка»)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-сюжетная и пейзажная аппликация («Золотая осень», «Морское дно», «Космодром», «Теремок», «Прилет грачей»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-декоративная аппликация для украшения  поделок (коробочки, кошелки, дома, елочные украшения, открытки)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-способом обрывания бумаги («Зимний пейзаж», «Снеговик»)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-прием вынимания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-коллективные работы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7334280" cy="431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760"/>
                <a:gridCol w="2444760"/>
                <a:gridCol w="2444760"/>
              </a:tblGrid>
              <a:tr h="8268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Возрастная группа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занятий в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занятий в неделю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68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младшая группа</a:t>
                      </a:r>
                    </a:p>
                    <a:p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(2-3 г)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раз в 2 недели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15 минут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68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(3-4 г)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раз в 2 недели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20 минут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68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(4-5 лет)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раз в неделю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25 минут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682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группа (6-7 л)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раз в 2 недели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30 минут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занятий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285750"/>
            <a:ext cx="5214938" cy="3643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1" name="Рисунок 4" descr="G:\ИННА\ФОТО дс\S630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500063"/>
            <a:ext cx="4429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43375" y="3500438"/>
            <a:ext cx="4786313" cy="3214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3" name="Рисунок 7" descr="G:\ИННА\ФОТО дс\S6301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14750"/>
            <a:ext cx="3895725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214313"/>
            <a:ext cx="4500563" cy="32146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9063" y="3214688"/>
            <a:ext cx="4857750" cy="3286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6" name="Рисунок 4" descr="G:\ИННА\ФОТО дс\S6301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428625"/>
            <a:ext cx="4143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5" descr="G:\ИННА\ФОТО дс\S6301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3500438"/>
            <a:ext cx="421481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285750"/>
            <a:ext cx="4500562" cy="4000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57688" y="3357563"/>
            <a:ext cx="4500562" cy="3214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0" name="Рисунок 3" descr="DSC0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500063"/>
            <a:ext cx="4143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4" descr="DSC00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5"/>
            <a:ext cx="4000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285750"/>
            <a:ext cx="4500562" cy="4000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57688" y="2643188"/>
            <a:ext cx="4500562" cy="4000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4" name="Рисунок 3" descr="DSC0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857500"/>
            <a:ext cx="3786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4" descr="IMG_1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571500"/>
            <a:ext cx="40719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285750"/>
            <a:ext cx="4500562" cy="4000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57688" y="2571750"/>
            <a:ext cx="4500562" cy="4000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8" name="Рисунок 3" descr="DSC00503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28938"/>
            <a:ext cx="39290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4" descr="копия фото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571500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АППЛИКАЦИЯ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наиболее простой и доступный способ создания детьми художественных работ, сохраняющих реалистическую основу самого изображения;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дидактическое средство для развития пространственного мышления, мелкой моторики руки, следовательно, развитие речи и интеллекта;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занятие, вырабатывающее умение слушать, понимать и выполнять инструкции, совершать последовательные действия, координировать работу рук и глаз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285750"/>
            <a:ext cx="4500562" cy="4000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6250" y="2571750"/>
            <a:ext cx="4500563" cy="4000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2" name="Рисунок 3" descr="DSC0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714375"/>
            <a:ext cx="3571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4" descr="DSC00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5"/>
            <a:ext cx="392906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АППЛИКАЦИЯ способствует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формированию у детей определенных знаний, развитию умений, отработке навыков и воспитанию личности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усвоению знаний о цвете, строении предметов, их величине, плоскостной форме и композиции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усвоению знаний о симметрии и ассиметрии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развитию ориентировки в пространстве и на ограниченной поверхности, мелкой мускулатуры кисти рук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аппликации</a:t>
            </a:r>
            <a:endParaRPr lang="ru-RU" sz="36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88" y="1428750"/>
            <a:ext cx="6072187" cy="4500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Пейзажная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Декоративная </a:t>
            </a: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</a:t>
            </a:r>
            <a:br>
              <a:rPr lang="ru-RU" sz="28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(уголок эстетической деятельности)</a:t>
            </a:r>
            <a:endParaRPr lang="ru-RU" sz="2800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Белая , цветная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разнофактурная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бумага, картон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ножниц, клея, кистей, салфеток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Цветные карандаши, фломастеры и маркеры, фурнитура,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бросовый  материал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дидактических игр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Альбомы и книги для рассматривания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Заготовки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Трафареты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Альбомы с образцами, алгоритмами, моделями и схемами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Игры со счетными палочками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Картотека пальчиковых игр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Плоскостная геометрическая мозаика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игр-упражнений и материалов для пальчикового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 descr="G:\ИННА\ФОТО дс\S6301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928688"/>
            <a:ext cx="55006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994400" cy="582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3200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ДОУ</a:t>
            </a:r>
            <a:endParaRPr lang="ru-RU" sz="32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7763" cy="5111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вырезывания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idx="1"/>
          </p:nvPr>
        </p:nvSpPr>
        <p:spPr>
          <a:xfrm>
            <a:off x="1000125" y="714375"/>
            <a:ext cx="7934325" cy="55340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1.Вырезывание правильных геометрических форм</a:t>
            </a: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должен соответствовать 2</a:t>
            </a:r>
          </a:p>
          <a:p>
            <a:pPr>
              <a:buFont typeface="Wingdings 2" pitchFamily="18" charset="2"/>
              <a:buNone/>
            </a:pPr>
            <a:endParaRPr lang="ru-RU" sz="24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диаметр соответствует стороне</a:t>
            </a:r>
          </a:p>
          <a:p>
            <a:pPr>
              <a:buFont typeface="Wingdings 2" pitchFamily="18" charset="2"/>
              <a:buNone/>
            </a:pP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разрезается по диагонали</a:t>
            </a:r>
          </a:p>
          <a:p>
            <a:pPr>
              <a:buFont typeface="Wingdings 2" pitchFamily="18" charset="2"/>
              <a:buNone/>
            </a:pP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сторона соответствует стороне</a:t>
            </a:r>
          </a:p>
          <a:p>
            <a:pPr>
              <a:buFont typeface="Wingdings 2" pitchFamily="18" charset="2"/>
              <a:buNone/>
            </a:pPr>
            <a:endParaRPr lang="ru-RU" sz="20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диаметр соответствует стороне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1285875"/>
            <a:ext cx="12858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1214438"/>
            <a:ext cx="714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86500" y="2143125"/>
            <a:ext cx="714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43000" y="1928813"/>
            <a:ext cx="100012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8764855">
            <a:off x="961232" y="2918619"/>
            <a:ext cx="1214437" cy="6191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00" y="2928938"/>
            <a:ext cx="714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00" y="3786188"/>
            <a:ext cx="714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86500" y="4643438"/>
            <a:ext cx="7143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723986">
            <a:off x="1408906" y="3872707"/>
            <a:ext cx="714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43000" y="4786313"/>
            <a:ext cx="1071563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7763" cy="5111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вырезывания</a:t>
            </a: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435100" y="714375"/>
            <a:ext cx="7499350" cy="5715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2.Вырезывание из бумаги, сложенной вдвое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Используется для вырезывания предметов симметричных форм (листьев, цветов)</a:t>
            </a:r>
          </a:p>
          <a:p>
            <a:pPr>
              <a:buFont typeface="Wingdings 2" pitchFamily="18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3.Вырезывание из бумаги, сложенной в несколько раз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вырезывания предметов более сложной симметричной формы</a:t>
            </a:r>
          </a:p>
          <a:p>
            <a:pPr>
              <a:buFont typeface="Wingdings 2" pitchFamily="18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4.Вырезывание из бумаги, сложенной гармошкой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Для вырезывания нескольких одинаковых форм и для гирлянд</a:t>
            </a:r>
          </a:p>
          <a:p>
            <a:pPr>
              <a:buFont typeface="Wingdings 2" pitchFamily="18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5.Вырезывание по частям</a:t>
            </a:r>
          </a:p>
          <a:p>
            <a:pPr>
              <a:buFont typeface="Wingdings 2" pitchFamily="18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6.Вырезывание по контуру</a:t>
            </a:r>
          </a:p>
          <a:p>
            <a:pPr>
              <a:buFont typeface="Wingdings 2" pitchFamily="18" charset="2"/>
              <a:buNone/>
            </a:pP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7.Обрывание бумаги</a:t>
            </a:r>
          </a:p>
        </p:txBody>
      </p:sp>
      <p:pic>
        <p:nvPicPr>
          <p:cNvPr id="16388" name="Рисунок 3" descr="m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4786313"/>
            <a:ext cx="1928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пликация в ДОУ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аппликация в ДОУ</Template>
  <TotalTime>1</TotalTime>
  <Words>1454</Words>
  <Application>Microsoft Office PowerPoint</Application>
  <PresentationFormat>Экран (4:3)</PresentationFormat>
  <Paragraphs>178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Corbel</vt:lpstr>
      <vt:lpstr>Arial</vt:lpstr>
      <vt:lpstr>Wingdings 2</vt:lpstr>
      <vt:lpstr>Verdana</vt:lpstr>
      <vt:lpstr>Calibri</vt:lpstr>
      <vt:lpstr>Gill Sans MT</vt:lpstr>
      <vt:lpstr>Bookman Old Style</vt:lpstr>
      <vt:lpstr>Times New Roman</vt:lpstr>
      <vt:lpstr>Arial Black</vt:lpstr>
      <vt:lpstr>аппликация в ДОУ</vt:lpstr>
      <vt:lpstr>Аппликация в ДОУ</vt:lpstr>
      <vt:lpstr>АППЛИКАЦИЯ</vt:lpstr>
      <vt:lpstr>АППЛИКАЦИЯ</vt:lpstr>
      <vt:lpstr>АППЛИКАЦИЯ способствует</vt:lpstr>
      <vt:lpstr>Виды аппликации</vt:lpstr>
      <vt:lpstr>Создание развивающей среды  (уголок эстетической деятельности)</vt:lpstr>
      <vt:lpstr>Уголок изодеятельности в ДОУ</vt:lpstr>
      <vt:lpstr>Способы вырезывания</vt:lpstr>
      <vt:lpstr>Способы вырезывания</vt:lpstr>
      <vt:lpstr>I младшая группа (2-3 лет)</vt:lpstr>
      <vt:lpstr>В I младшей группе не предусмотрена программой, но работа воспитателя направлена на подготовку ребенка к овладению новым видом изобразительной деятельности Дети учатся: -расскладывать фигуры в заданном порядке -составлять предметы из 2-3 частей -соотносить их по форме, цвету, величине, пространственному расположению  Тематика занятий: «Дорожка для зайчика», «Домик для Маши», «Шарики», «Узор», «Флажки», мозаика сюжетного характера: «Солнышко и дождик», «Курочка Ряба»</vt:lpstr>
      <vt:lpstr>2 младшая группа  (3-4 года)</vt:lpstr>
      <vt:lpstr>Задачи</vt:lpstr>
      <vt:lpstr>Слайд 14</vt:lpstr>
      <vt:lpstr>Средняя группа (4-5 лет)</vt:lpstr>
      <vt:lpstr>Задачи</vt:lpstr>
      <vt:lpstr>Слайд 17</vt:lpstr>
      <vt:lpstr>Старшая группа (5-6 лет)</vt:lpstr>
      <vt:lpstr>Задачи</vt:lpstr>
      <vt:lpstr>Слайд 20</vt:lpstr>
      <vt:lpstr>Подготовительная группа  (6-7 лет)</vt:lpstr>
      <vt:lpstr>Задачи</vt:lpstr>
      <vt:lpstr>Слайд 23</vt:lpstr>
      <vt:lpstr>Организация занятий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в ДОУ</dc:title>
  <dc:creator>inna</dc:creator>
  <cp:lastModifiedBy>inna</cp:lastModifiedBy>
  <cp:revision>1</cp:revision>
  <dcterms:created xsi:type="dcterms:W3CDTF">2012-07-20T08:54:23Z</dcterms:created>
  <dcterms:modified xsi:type="dcterms:W3CDTF">2012-07-20T08:56:07Z</dcterms:modified>
</cp:coreProperties>
</file>