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5" r:id="rId10"/>
    <p:sldId id="267" r:id="rId11"/>
    <p:sldId id="262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B756-8C66-458B-88D5-5941EE2F010B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2768-6BFA-4B2A-BD04-38176A1BCE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0" TargetMode="External"/><Relationship Id="rId3" Type="http://schemas.openxmlformats.org/officeDocument/2006/relationships/hyperlink" Target="http://ru.wikipedia.org/wiki/1988" TargetMode="External"/><Relationship Id="rId7" Type="http://schemas.openxmlformats.org/officeDocument/2006/relationships/hyperlink" Target="http://ru.wikipedia.org/wiki/%D0%9B%D0%B5%D1%82%D0%BD%D0%B8%D0%B5_%D0%BF%D0%B0%D1%80%D0%B0%D0%BB%D0%B8%D0%BC%D0%BF%D0%B8%D0%B9%D1%81%D0%BA%D0%B8%D0%B5_%D0%B8%D0%B3%D1%80%D1%8B" TargetMode="External"/><Relationship Id="rId2" Type="http://schemas.openxmlformats.org/officeDocument/2006/relationships/hyperlink" Target="http://ru.wikipedia.org/wiki/%D0%9E%D0%BB%D0%B8%D0%BC%D0%BF%D0%B8%D0%B9%D1%81%D0%BA%D0%B8%D0%B5_%D0%B8%D0%B3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5%D0%B6%D0%B4%D1%83%D0%BD%D0%B0%D1%80%D0%BE%D0%B4%D0%BD%D1%8B%D0%B9_%D0%BF%D0%B0%D1%80%D0%B0%D0%BB%D0%B8%D0%BC%D0%BF%D0%B8%D0%B9%D1%81%D0%BA%D0%B8%D0%B9_%D0%BA%D0%BE%D0%BC%D0%B8%D1%82%D0%B5%D1%82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Relationship Id="rId10" Type="http://schemas.openxmlformats.org/officeDocument/2006/relationships/hyperlink" Target="http://ru.wikipedia.org/wiki/1976" TargetMode="External"/><Relationship Id="rId4" Type="http://schemas.openxmlformats.org/officeDocument/2006/relationships/hyperlink" Target="http://ru.wikipedia.org/wiki/2001" TargetMode="External"/><Relationship Id="rId9" Type="http://schemas.openxmlformats.org/officeDocument/2006/relationships/hyperlink" Target="http://ru.wikipedia.org/wiki/%D0%97%D0%B8%D0%BC%D0%BD%D0%B8%D0%B5_%D0%BF%D0%B0%D1%80%D0%B0%D0%BB%D0%B8%D0%BC%D0%BF%D0%B8%D0%B9%D1%81%D0%BA%D0%B8%D0%B5_%D0%B8%D0%B3%D1%80%D1%8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ргей\Desktop\2tTwOVBtq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705600" cy="3364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Фантастические персонажи, прилетевшие с далекой планеты, обладают поистине безграничными возможностями ЛУЧИК и СНЕЖИНКА. К тому же, когда противоположности объединяются - это дает двойной эмоциональный и энергетический  заряд. Уверен, эти два талисмана смогут оказать двойную поддержку  нашим будущим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паралимпийским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чемпионам и, конечно, помогут развитию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Паралимпийского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спорта в России"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Новая папка (4)\51a85d0d49d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343400" cy="6764844"/>
          </a:xfrm>
          <a:prstGeom prst="rect">
            <a:avLst/>
          </a:prstGeom>
          <a:noFill/>
        </p:spPr>
      </p:pic>
      <p:pic>
        <p:nvPicPr>
          <p:cNvPr id="6147" name="Picture 3" descr="C:\Users\Сергей\Desktop\Новая папка (4)\0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258661" cy="2514600"/>
          </a:xfrm>
          <a:prstGeom prst="rect">
            <a:avLst/>
          </a:prstGeom>
          <a:noFill/>
        </p:spPr>
      </p:pic>
      <p:pic>
        <p:nvPicPr>
          <p:cNvPr id="6148" name="Picture 4" descr="C:\Users\Сергей\Desktop\Новая папка (4)\82t7t6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4224478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Дутов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легкоатлет (мастер спорта международного класса) участник Олимпийских игр в Токио 1956 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Владислав Фролов -легкоатлет (заслуженный мастер спорта России) –в 2008 году стал бронзовым призером летних олимпийских игр в Пекине.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ТАМБОВСКИЕ ОЛИМПИЙСКИЕ ПРИЗЁРЫ</a:t>
            </a:r>
            <a:endParaRPr lang="ru-RU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1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62400"/>
            <a:ext cx="300653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Сергей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38200"/>
            <a:ext cx="222519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Двукратный олимпийский чемпион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паралимпийских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игр – Валентин Кузнецов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ТАМБОВСКИЕ ПАРАЛИМПИЙСКИЙ ПРИЗЁР</a:t>
            </a:r>
            <a:endParaRPr lang="ru-RU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23" name="Picture 7" descr="C:\Users\Сергей\Desktop\b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4038600" cy="3438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0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Олимпийские игры – это самые масштабные и престижные международные спортивные соревнования. Стать участником и достойно выступить на Играх – цель спортивной карьеры для множества спортсменов. Миллионы зрителей во всем мире с нетерпением ждут начала соревнований, поддерживают спортсменов и с непередаваемым восторгом следят за яркими и красочными церемониями Игр. Возможность принимать у себя Олимпийские игры – высокая честь и большая ответственность для любой страны.</a:t>
            </a:r>
          </a:p>
          <a:p>
            <a:r>
              <a:rPr lang="ru-RU" dirty="0" smtClean="0"/>
              <a:t>Олимпийские виды спорта:  биатлон, бобслей, скелетон, конькобежный спорт, фигурное катание, шорт-трек, керлинг, горнолыжный спорт, лыжное двоеборье, лыжные гонки, прыжки на лыжах с трамплина, сноубординг, фристайл, санный спорт, хоккей с шайбой.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ИГРЫ </a:t>
            </a:r>
            <a:endParaRPr lang="ru-RU" dirty="0"/>
          </a:p>
        </p:txBody>
      </p:sp>
      <p:pic>
        <p:nvPicPr>
          <p:cNvPr id="2050" name="Picture 2" descr="C:\Users\Серге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286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ЗИМНИЕ ОЛИМПИЙСКИЕ ИГРЫ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4800" y="4267200"/>
            <a:ext cx="4114800" cy="2133600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Ольга Зайцева – в 2010</a:t>
            </a:r>
          </a:p>
          <a:p>
            <a:r>
              <a:rPr lang="ru-RU" dirty="0" smtClean="0"/>
              <a:t>году в Ванкувере: золото в</a:t>
            </a:r>
          </a:p>
          <a:p>
            <a:r>
              <a:rPr lang="ru-RU" dirty="0" smtClean="0"/>
              <a:t>командной эстафете по биатлону у  женщин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669846-8070725-317-2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066800"/>
            <a:ext cx="3733800" cy="28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94175" cy="17561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Устюгов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Евгений - в 2010 году в Ванкувере: золото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масс-старте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биатлону у мужчин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 descr="C:\Users\Сергей\Desktop\148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432541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esktop\a27272c9df01b9ea2bbc0a9731ca31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68342" cy="4648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СИМВОЛЫ ОЛИМПИЙСКИХ ИГР</a:t>
            </a:r>
            <a:endParaRPr lang="ru-RU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63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Подразумевается, что Белый Мишка по имени Полюс, он покладистый и добрый, лучший друг детей, дарит  свою заботу и уважение. Он ни минуты не может сидеть на месте, любит кататься на санках, обладает настоящим спортивным напором и постоянно стремится к новым спортивным вершинам, демонстрируя силу и волю к победе.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Белый леопард по имени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Барсик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сильный, выносливый зверь, живёт в горах Кавказа. Он -знаток горных склонов и прекрасный альпинист, помощник бобслеистов. Охраняет ближайшие селения от непогоды, а в свободное время учит своих друзей кататься на сноуборде.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Зайка Стрелка успевает всё: заниматься спортом, учиться «на отлично» и помогать маме. Прирождённая фигуристка.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7px-IPC_logo_(2004)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14400"/>
            <a:ext cx="6011988" cy="4525963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Паралимпи́йские</a:t>
            </a:r>
            <a:r>
              <a:rPr lang="ru-RU" dirty="0" smtClean="0"/>
              <a:t> </a:t>
            </a:r>
            <a:r>
              <a:rPr lang="ru-RU" dirty="0" err="1" smtClean="0"/>
              <a:t>и́гры</a:t>
            </a:r>
            <a:r>
              <a:rPr lang="ru-RU" dirty="0" smtClean="0"/>
              <a:t> (</a:t>
            </a:r>
            <a:r>
              <a:rPr lang="ru-RU" dirty="0" err="1" smtClean="0"/>
              <a:t>параолимпи́йские</a:t>
            </a:r>
            <a:r>
              <a:rPr lang="ru-RU" dirty="0" smtClean="0"/>
              <a:t> игры) — международные спортивные соревнования для людей с ограниченными возможностями (кроме инвалидов по слуху). Традиционно проводятся после главных </a:t>
            </a:r>
            <a:r>
              <a:rPr lang="ru-RU" u="sng" dirty="0" smtClean="0">
                <a:hlinkClick r:id="rId2" tooltip="Олимпийские игры"/>
              </a:rPr>
              <a:t>Олимпийских игр</a:t>
            </a:r>
            <a:r>
              <a:rPr lang="ru-RU" dirty="0" smtClean="0"/>
              <a:t>, а начиная с </a:t>
            </a:r>
            <a:r>
              <a:rPr lang="ru-RU" u="sng" dirty="0" smtClean="0">
                <a:hlinkClick r:id="rId3" tooltip="1988"/>
              </a:rPr>
              <a:t>1988</a:t>
            </a:r>
            <a:r>
              <a:rPr lang="ru-RU" dirty="0" smtClean="0"/>
              <a:t> — на тех же спортивных объектах; в </a:t>
            </a:r>
            <a:r>
              <a:rPr lang="ru-RU" u="sng" dirty="0" smtClean="0">
                <a:hlinkClick r:id="rId4" tooltip="2001"/>
              </a:rPr>
              <a:t>2001</a:t>
            </a:r>
            <a:r>
              <a:rPr lang="ru-RU" dirty="0" smtClean="0"/>
              <a:t> эта практика закреплена соглашением между </a:t>
            </a:r>
            <a:r>
              <a:rPr lang="ru-RU" u="sng" dirty="0" smtClean="0">
                <a:hlinkClick r:id="rId5" tooltip="Международный олимпийский комитет"/>
              </a:rPr>
              <a:t>МОК</a:t>
            </a:r>
            <a:r>
              <a:rPr lang="ru-RU" dirty="0" smtClean="0"/>
              <a:t> и </a:t>
            </a:r>
            <a:r>
              <a:rPr lang="ru-RU" u="sng" dirty="0" smtClean="0">
                <a:hlinkClick r:id="rId6" tooltip="Международный паралимпийский комитет"/>
              </a:rPr>
              <a:t>Международным </a:t>
            </a:r>
            <a:r>
              <a:rPr lang="ru-RU" u="sng" dirty="0" err="1" smtClean="0">
                <a:hlinkClick r:id="rId6" tooltip="Международный паралимпийский комитет"/>
              </a:rPr>
              <a:t>паралимпийским</a:t>
            </a:r>
            <a:r>
              <a:rPr lang="ru-RU" u="sng" dirty="0" smtClean="0">
                <a:hlinkClick r:id="rId6" tooltip="Международный паралимпийский комитет"/>
              </a:rPr>
              <a:t> комитетом (МПК)</a:t>
            </a:r>
            <a:r>
              <a:rPr lang="ru-RU" dirty="0" smtClean="0"/>
              <a:t>. </a:t>
            </a:r>
            <a:r>
              <a:rPr lang="ru-RU" u="sng" dirty="0" smtClean="0">
                <a:hlinkClick r:id="rId7" tooltip="Летние паралимпийские игры"/>
              </a:rPr>
              <a:t>Летние </a:t>
            </a:r>
            <a:r>
              <a:rPr lang="ru-RU" u="sng" dirty="0" err="1" smtClean="0">
                <a:hlinkClick r:id="rId7" tooltip="Летние паралимпийские игры"/>
              </a:rPr>
              <a:t>паралимпийские</a:t>
            </a:r>
            <a:r>
              <a:rPr lang="ru-RU" u="sng" dirty="0" smtClean="0">
                <a:hlinkClick r:id="rId7" tooltip="Летние паралимпийские игры"/>
              </a:rPr>
              <a:t> игры</a:t>
            </a:r>
            <a:r>
              <a:rPr lang="ru-RU" dirty="0" smtClean="0"/>
              <a:t> проводятся с </a:t>
            </a:r>
            <a:r>
              <a:rPr lang="ru-RU" u="sng" dirty="0" smtClean="0">
                <a:hlinkClick r:id="rId8" tooltip="1960"/>
              </a:rPr>
              <a:t>1960</a:t>
            </a:r>
            <a:r>
              <a:rPr lang="ru-RU" dirty="0" smtClean="0"/>
              <a:t>, а </a:t>
            </a:r>
            <a:r>
              <a:rPr lang="ru-RU" u="sng" dirty="0" smtClean="0">
                <a:hlinkClick r:id="rId9" tooltip="Зимние паралимпийские игры"/>
              </a:rPr>
              <a:t>зимние </a:t>
            </a:r>
            <a:r>
              <a:rPr lang="ru-RU" u="sng" dirty="0" err="1" smtClean="0">
                <a:hlinkClick r:id="rId9" tooltip="Зимние паралимпийские игры"/>
              </a:rPr>
              <a:t>паралимпийские</a:t>
            </a:r>
            <a:r>
              <a:rPr lang="ru-RU" u="sng" dirty="0" smtClean="0">
                <a:hlinkClick r:id="rId9" tooltip="Зимние паралимпийские игры"/>
              </a:rPr>
              <a:t> игры</a:t>
            </a:r>
            <a:r>
              <a:rPr lang="ru-RU" dirty="0" smtClean="0"/>
              <a:t> — с </a:t>
            </a:r>
            <a:r>
              <a:rPr lang="ru-RU" u="sng" dirty="0" smtClean="0">
                <a:hlinkClick r:id="rId10" tooltip="1976"/>
              </a:rPr>
              <a:t>1976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Паралимпийские</a:t>
            </a:r>
            <a:r>
              <a:rPr lang="ru-RU" dirty="0" smtClean="0"/>
              <a:t> виды спорта: горные лыжи, биатлон. Лыжные гонки, </a:t>
            </a:r>
            <a:r>
              <a:rPr lang="ru-RU" dirty="0" err="1" smtClean="0"/>
              <a:t>следж-хокей</a:t>
            </a:r>
            <a:r>
              <a:rPr lang="ru-RU" dirty="0" smtClean="0"/>
              <a:t> на льду, керлинг на колясках.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ПАРАЛИМПИЙСКИЕ ИГРЫ </a:t>
            </a:r>
            <a:endParaRPr lang="ru-RU" dirty="0"/>
          </a:p>
        </p:txBody>
      </p:sp>
      <p:pic>
        <p:nvPicPr>
          <p:cNvPr id="4098" name="Picture 2" descr="C:\Users\Сергей\Desktop\52456509-e089-8e54-e089-8e5bb5039d39.photo.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2750" y="152400"/>
            <a:ext cx="1921250" cy="144779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7498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3726094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5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ЗИМНИЕ ПАРАЛИМПИЙСКИЕ ИГРЫ</a:t>
            </a:r>
            <a:endParaRPr lang="ru-RU" sz="3650" u="sng" dirty="0"/>
          </a:p>
        </p:txBody>
      </p:sp>
      <p:pic>
        <p:nvPicPr>
          <p:cNvPr id="5122" name="Picture 2" descr="C:\Users\Сергей\Desktop\Новая папка (4)\12875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3929062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Сергей\Desktop\Новая папка (4)\1269253528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26" y="3810000"/>
            <a:ext cx="372139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Сергей\Desktop\Новая папка (4)\c41f40a273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86200"/>
            <a:ext cx="3724274" cy="253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_156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29519"/>
            <a:ext cx="6370108" cy="47775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СИМВОЛЫ ПАРАЛИМПИЙСКИХ ИГР</a:t>
            </a:r>
            <a:endParaRPr lang="ru-RU" sz="3600" u="sng" dirty="0"/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336</Words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ОЛИМПИЙСКИЕ ИГРЫ </vt:lpstr>
      <vt:lpstr>ЗИМНИЕ ОЛИМПИЙСКИЕ ИГРЫ</vt:lpstr>
      <vt:lpstr>СИМВОЛЫ ОЛИМПИЙСКИХ ИГР</vt:lpstr>
      <vt:lpstr>Слайд 5</vt:lpstr>
      <vt:lpstr>Слайд 6</vt:lpstr>
      <vt:lpstr>ПАРАЛИМПИЙСКИЕ ИГРЫ </vt:lpstr>
      <vt:lpstr>ЗИМНИЕ ПАРАЛИМПИЙСКИЕ ИГРЫ</vt:lpstr>
      <vt:lpstr>СИМВОЛЫ ПАРАЛИМПИЙСКИХ ИГР</vt:lpstr>
      <vt:lpstr>Слайд 10</vt:lpstr>
      <vt:lpstr>Слайд 11</vt:lpstr>
      <vt:lpstr>ТАМБОВСКИЕ ОЛИМПИЙСКИЕ ПРИЗЁРЫ</vt:lpstr>
      <vt:lpstr>ТАМБОВСКИЕ ПАРАЛИМПИЙСКИЙ ПРИЗЁР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34</cp:revision>
  <dcterms:created xsi:type="dcterms:W3CDTF">2013-11-30T12:07:31Z</dcterms:created>
  <dcterms:modified xsi:type="dcterms:W3CDTF">2013-11-30T15:24:01Z</dcterms:modified>
</cp:coreProperties>
</file>