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2" r:id="rId3"/>
    <p:sldId id="263" r:id="rId4"/>
    <p:sldId id="259" r:id="rId5"/>
    <p:sldId id="257" r:id="rId6"/>
    <p:sldId id="260" r:id="rId7"/>
    <p:sldId id="25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97DF1-863D-475C-BEF7-40A0DDC7929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342F6-C300-4000-A9B6-44BD227A8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42F6-C300-4000-A9B6-44BD227A82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C986-5A79-4BB0-AAD3-F928AE64B19A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A997-C457-4BCE-A392-B882720F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les3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les3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dozhd_po_kryshe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dozhd_po_krysh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dozhd_po_kryshe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les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s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37448772_00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5983" y="1"/>
            <a:ext cx="48524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ozhd_po_krysh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5" name="dozhd_po_krys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6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zhd_po_krys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dozhd_po_krys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6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ozhd_po_krysh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</Words>
  <Application>Microsoft Office PowerPoint</Application>
  <PresentationFormat>Экран (4:3)</PresentationFormat>
  <Paragraphs>1</Paragraphs>
  <Slides>11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19</cp:revision>
  <dcterms:created xsi:type="dcterms:W3CDTF">2012-01-04T14:35:32Z</dcterms:created>
  <dcterms:modified xsi:type="dcterms:W3CDTF">2012-01-05T07:43:22Z</dcterms:modified>
</cp:coreProperties>
</file>