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C559A-CB2D-4F51-B16D-3478209867FF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ADB2-4CC8-4856-BC35-EA96ADEC7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759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C559A-CB2D-4F51-B16D-3478209867FF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ADB2-4CC8-4856-BC35-EA96ADEC7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031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C559A-CB2D-4F51-B16D-3478209867FF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ADB2-4CC8-4856-BC35-EA96ADEC7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823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C559A-CB2D-4F51-B16D-3478209867FF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ADB2-4CC8-4856-BC35-EA96ADEC7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226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C559A-CB2D-4F51-B16D-3478209867FF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ADB2-4CC8-4856-BC35-EA96ADEC7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902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C559A-CB2D-4F51-B16D-3478209867FF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ADB2-4CC8-4856-BC35-EA96ADEC7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921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C559A-CB2D-4F51-B16D-3478209867FF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ADB2-4CC8-4856-BC35-EA96ADEC7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143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C559A-CB2D-4F51-B16D-3478209867FF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ADB2-4CC8-4856-BC35-EA96ADEC7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136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C559A-CB2D-4F51-B16D-3478209867FF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ADB2-4CC8-4856-BC35-EA96ADEC7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818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C559A-CB2D-4F51-B16D-3478209867FF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ADB2-4CC8-4856-BC35-EA96ADEC7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062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C559A-CB2D-4F51-B16D-3478209867FF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ADB2-4CC8-4856-BC35-EA96ADEC7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456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C559A-CB2D-4F51-B16D-3478209867FF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AADB2-4CC8-4856-BC35-EA96ADEC7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813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s003.radikal.ru/i201/1106/85/2340d5d2d475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tutti-qvanti.ru/wp-content/uploads/2011/04/1-13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cityspb.ru/f/a0/ru/auto/201009/17144632.1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8640" y="899592"/>
            <a:ext cx="6408712" cy="1960033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Необычные достопримечательности</a:t>
            </a:r>
            <a:b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ПЕТЕРБУРГА</a:t>
            </a:r>
            <a:endParaRPr lang="ru-RU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8640" y="2771800"/>
            <a:ext cx="64087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Памятник Чижику-пыжику на Фонтанке был установлен 19 ноября 1994 года у Первого Инженерного моста, рядом с Михайловским (Инженерным) замком напротив дома №12/1. Чижик-пыжик - самый маленький памятник в Санкт-Петербурге. Его высота – 11 сантиметров, а вес – 5 килограммов. Авторы скульптуры – архитектор Вячеслав </a:t>
            </a:r>
            <a:r>
              <a:rPr lang="ru-RU" dirty="0" err="1"/>
              <a:t>Бухаев</a:t>
            </a:r>
            <a:r>
              <a:rPr lang="ru-RU" dirty="0"/>
              <a:t> и грузинский режиссер, сценарист и скульптор </a:t>
            </a:r>
            <a:r>
              <a:rPr lang="ru-RU" dirty="0" err="1"/>
              <a:t>Резо</a:t>
            </a:r>
            <a:r>
              <a:rPr lang="ru-RU" dirty="0"/>
              <a:t> </a:t>
            </a:r>
            <a:r>
              <a:rPr lang="ru-RU" dirty="0" err="1"/>
              <a:t>Габриадзе</a:t>
            </a:r>
            <a:r>
              <a:rPr lang="ru-RU" dirty="0"/>
              <a:t>.</a:t>
            </a:r>
          </a:p>
        </p:txBody>
      </p:sp>
      <p:pic>
        <p:nvPicPr>
          <p:cNvPr id="6" name="Рисунок 5" descr="Чижик-пыжик - фото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728" y="5080124"/>
            <a:ext cx="4509442" cy="31128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6301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562" y="971600"/>
            <a:ext cx="666936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Интересные и необычные достопримечательности есть в Санкт-Петербурге. Одна из них –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Шахматный дворик</a:t>
            </a:r>
            <a:r>
              <a:rPr lang="ru-RU" dirty="0"/>
              <a:t>, где можно осмотреть оригинально оформленную детскую площадку. Дети здесь могут поиграть, а взрослые – отдохнуть.</a:t>
            </a:r>
          </a:p>
          <a:p>
            <a:pPr algn="ctr"/>
            <a:r>
              <a:rPr lang="ru-RU" dirty="0"/>
              <a:t>В 2008 году во время акции по благоустройству Питерских дворов была оборудована детская площадка в виде шахматной доски, но клетки в ней не привычные черно-белые, а веселой расцветки - розово-зеленые. Фигуры размером примерно в человеческий рост и ниже выполнены из металла и поэтому их можно назвать антивандальными - все-таки скульптуры из металла повредить сложнее.</a:t>
            </a:r>
          </a:p>
          <a:p>
            <a:pPr algn="ctr"/>
            <a:r>
              <a:rPr lang="ru-RU" dirty="0"/>
              <a:t>Вокруг Шахматной доски стоят муляжи автомобилей и дети с удовольствием играют, вообразив себя водителем. Можно покататься на качелях, отдохнуть на скамейке и пройтись по необычной желто-зеленой дорожке из </a:t>
            </a:r>
            <a:r>
              <a:rPr lang="ru-RU" dirty="0" err="1"/>
              <a:t>ковролина</a:t>
            </a:r>
            <a:r>
              <a:rPr lang="ru-RU" dirty="0"/>
              <a:t>. </a:t>
            </a:r>
          </a:p>
        </p:txBody>
      </p:sp>
      <p:pic>
        <p:nvPicPr>
          <p:cNvPr id="3" name="i-main-pic" descr="Картинка 3 из 1071">
            <a:hlinkClick r:id="rId2" tgtFrame="_blank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783" y="5328492"/>
            <a:ext cx="4106391" cy="2880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0694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004048"/>
            <a:ext cx="68580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/>
              <a:t>Адрес и как добраться до Шахматного дворика</a:t>
            </a:r>
            <a:endParaRPr lang="ru-RU" sz="1400" dirty="0"/>
          </a:p>
          <a:p>
            <a:pPr algn="ctr"/>
            <a:r>
              <a:rPr lang="ru-RU" sz="1400" dirty="0"/>
              <a:t>Доехать до станции метро Владимирская или Достоевская и затем идти по Загородному проспекту. Железные ворота в Шахматный двор обычно закрыты. По этому же адресу расположен Музей-квартира Римского-Корсакова и если позвонить в домофон музея, то Вам откроют. Работает Музей-квартира с 11-00 до 18-00 ежедневно, кроме понедельника, вторника и последней пятницы каждого месяца.</a:t>
            </a:r>
          </a:p>
          <a:p>
            <a:pPr algn="ctr"/>
            <a:r>
              <a:rPr lang="ru-RU" sz="1400" dirty="0"/>
              <a:t>В Шахматный двор можно попасть и с улицы Социалистической. Для этого от дома № 30 по Загородному проспекту поверните налево и идите до ворот, в которые часто заезжают машины.</a:t>
            </a:r>
          </a:p>
          <a:p>
            <a:pPr algn="ctr"/>
            <a:r>
              <a:rPr lang="ru-RU" sz="1400" dirty="0"/>
              <a:t>Адрес - 191011, Санкт-Петербург, Загородный проспект, дом № 28.</a:t>
            </a:r>
          </a:p>
          <a:p>
            <a:pPr algn="ctr"/>
            <a:r>
              <a:rPr lang="ru-RU" sz="1400" dirty="0" smtClean="0"/>
              <a:t>Шахматный </a:t>
            </a:r>
            <a:r>
              <a:rPr lang="ru-RU" sz="1400" dirty="0"/>
              <a:t>дворик – уютное славное место, уникальный уголок Санкт-Петербурга, о котором знают даже не все жители города. Если будете рядом загляните сюда и Вы не будете разочарованы</a:t>
            </a:r>
            <a:r>
              <a:rPr lang="ru-RU" dirty="0"/>
              <a:t>.</a:t>
            </a:r>
          </a:p>
        </p:txBody>
      </p:sp>
      <p:pic>
        <p:nvPicPr>
          <p:cNvPr id="3" name="i-main-pic" descr="Картинка 2 из 1071">
            <a:hlinkClick r:id="rId2" tgtFrame="_blank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832" y="899592"/>
            <a:ext cx="3074268" cy="41044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2615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85" y="899592"/>
            <a:ext cx="68580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Санкт-Петербург славен своими историческими памятниками, но кроме них в городе есть необычные достопримечательности и сказочные места. И одно из них – </a:t>
            </a:r>
            <a:r>
              <a:rPr lang="ru-RU" sz="2400" b="1" dirty="0"/>
              <a:t>Изумрудный город</a:t>
            </a:r>
            <a:r>
              <a:rPr lang="ru-RU" dirty="0"/>
              <a:t>, созданный в 2007 году в ходе акции по благоустройству Питерских дворов. Идея авторов состояла в том, чтобы любой прохожий мог почувствовать себя героем сказки, стать ее участником. Мастера компании «Петербургские дворы» создали пространство, где живут герои сказки Александра Волкова «Волшебник Изумрудного города».</a:t>
            </a:r>
          </a:p>
          <a:p>
            <a:pPr algn="ctr"/>
            <a:r>
              <a:rPr lang="ru-RU" sz="1400" b="1" dirty="0"/>
              <a:t>Адрес и как добраться до Изумрудного города</a:t>
            </a:r>
            <a:endParaRPr lang="ru-RU" sz="1400" dirty="0"/>
          </a:p>
          <a:p>
            <a:pPr algn="ctr"/>
            <a:r>
              <a:rPr lang="ru-RU" sz="1400" dirty="0"/>
              <a:t>Доехать до станции метро Владимирская или Достоевская и затем идти по улице Большой Московской три квартала до пересечения с улицей Разъезжей, пересечь ее. Здесь проходит улица Правды и осмотр начинаем со двора дома № 2.</a:t>
            </a:r>
          </a:p>
          <a:p>
            <a:pPr algn="ctr"/>
            <a:r>
              <a:rPr lang="ru-RU" sz="1400" dirty="0"/>
              <a:t>Адрес - Санкт-Петербург, улица Правды, дома № 2-8.</a:t>
            </a:r>
          </a:p>
        </p:txBody>
      </p:sp>
      <p:pic>
        <p:nvPicPr>
          <p:cNvPr id="3" name="i-main-pic" descr="Картинка 4 из 1109">
            <a:hlinkClick r:id="rId2" tgtFrame="_blank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460" y="4657509"/>
            <a:ext cx="4915999" cy="33843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6444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932040"/>
            <a:ext cx="6858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/>
              <a:t>Войдем в арку и сразу увидим дорожку, вымощенную желтым кирпичом. Если вспомнить сказку, то именно по такой дорожке шли Элли и </a:t>
            </a:r>
            <a:r>
              <a:rPr lang="ru-RU" sz="1400" dirty="0" err="1"/>
              <a:t>Тотошка</a:t>
            </a:r>
            <a:r>
              <a:rPr lang="ru-RU" sz="1400" dirty="0"/>
              <a:t> к Великому Гудвину. На барельефе одного из домов изображена добрая фея </a:t>
            </a:r>
            <a:r>
              <a:rPr lang="ru-RU" sz="1400" dirty="0" err="1"/>
              <a:t>Виллина</a:t>
            </a:r>
            <a:r>
              <a:rPr lang="ru-RU" sz="1400" dirty="0"/>
              <a:t>, приглашающая нас в сказочный мир.</a:t>
            </a:r>
          </a:p>
          <a:p>
            <a:pPr algn="ctr"/>
            <a:r>
              <a:rPr lang="ru-RU" sz="1400" dirty="0" smtClean="0"/>
              <a:t>По </a:t>
            </a:r>
            <a:r>
              <a:rPr lang="ru-RU" sz="1400" dirty="0"/>
              <a:t>замыслу авторов посетители двора должны увидеть сказочных героев, идя по желтой дорожке. </a:t>
            </a:r>
            <a:r>
              <a:rPr lang="ru-RU" sz="1400" dirty="0" smtClean="0"/>
              <a:t>В </a:t>
            </a:r>
            <a:r>
              <a:rPr lang="ru-RU" sz="1400" dirty="0"/>
              <a:t>сказочном дворе есть и злые персонажи - это колдунья </a:t>
            </a:r>
            <a:r>
              <a:rPr lang="ru-RU" sz="1400" dirty="0" err="1"/>
              <a:t>Бастинда</a:t>
            </a:r>
            <a:r>
              <a:rPr lang="ru-RU" sz="1400" dirty="0"/>
              <a:t>, Саблезубые тигры и людоед. А летучие обезьяны обосновались на козырьке над одним из подъездов.</a:t>
            </a:r>
          </a:p>
          <a:p>
            <a:pPr algn="ctr"/>
            <a:r>
              <a:rPr lang="ru-RU" sz="1400" dirty="0"/>
              <a:t>В основном, все фигуры выкованы из железа, а страшила выполнен из меди и получился очень удачным. Только Гудвин сделан в виде объемной фигурной клумбы, ведь по задумке авторов обличье Великого Повелителя должно меняться с изменением цветочного покрова. </a:t>
            </a:r>
            <a:r>
              <a:rPr lang="ru-RU" sz="1400" dirty="0" smtClean="0"/>
              <a:t>Дорога </a:t>
            </a:r>
            <a:r>
              <a:rPr lang="ru-RU" sz="1400" dirty="0"/>
              <a:t>из желтого кирпича приведет нас к Изумрудному городу, у ворот которого стоит добрый </a:t>
            </a:r>
            <a:r>
              <a:rPr lang="ru-RU" sz="1400" dirty="0" err="1"/>
              <a:t>Фарамант</a:t>
            </a:r>
            <a:r>
              <a:rPr lang="ru-RU" sz="1400" dirty="0"/>
              <a:t>, выдающий всем зеленые очки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pic>
        <p:nvPicPr>
          <p:cNvPr id="3" name="Рисунок 2" descr="http://img-fotki.yandex.ru/get/3607/murasha2008.6/0_3da27_4fb2b741_XL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004" y="971600"/>
            <a:ext cx="5562500" cy="3960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75822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615</Words>
  <Application>Microsoft Office PowerPoint</Application>
  <PresentationFormat>Экран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Необычные достопримечательности ПЕТЕРБУРГА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Необычные достопримечательности ПЕТЕРБУРГА</dc:title>
  <dc:creator>hp</dc:creator>
  <cp:lastModifiedBy>hp</cp:lastModifiedBy>
  <cp:revision>4</cp:revision>
  <dcterms:created xsi:type="dcterms:W3CDTF">2012-05-16T07:27:22Z</dcterms:created>
  <dcterms:modified xsi:type="dcterms:W3CDTF">2013-03-11T18:11:51Z</dcterms:modified>
</cp:coreProperties>
</file>