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BC7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  <a:gs pos="100000">
              <a:srgbClr val="00B0F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64C4-6D13-4854-9D39-6677C956246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1538-5907-42C0-8F33-A1122EE152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7772400" cy="245746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410BC7"/>
                </a:solidFill>
                <a:latin typeface="Monotype Corsiva" pitchFamily="66" charset="0"/>
              </a:rPr>
              <a:t>Мастер-класс по изготовлению физкультурного оборудования «</a:t>
            </a:r>
            <a:r>
              <a:rPr lang="ru-RU" sz="4800" b="1" dirty="0" err="1" smtClean="0">
                <a:solidFill>
                  <a:srgbClr val="410BC7"/>
                </a:solidFill>
                <a:latin typeface="Monotype Corsiva" pitchFamily="66" charset="0"/>
              </a:rPr>
              <a:t>Коврик-развивайка</a:t>
            </a:r>
            <a:r>
              <a:rPr lang="ru-RU" sz="4800" b="1" dirty="0" smtClean="0">
                <a:solidFill>
                  <a:srgbClr val="410BC7"/>
                </a:solidFill>
                <a:latin typeface="Monotype Corsiva" pitchFamily="66" charset="0"/>
              </a:rPr>
              <a:t>»</a:t>
            </a:r>
            <a:r>
              <a:rPr lang="ru-RU" b="1" dirty="0" smtClean="0">
                <a:solidFill>
                  <a:srgbClr val="410BC7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410BC7"/>
                </a:solidFill>
                <a:latin typeface="Monotype Corsiva" pitchFamily="66" charset="0"/>
              </a:rPr>
            </a:br>
            <a:endParaRPr lang="ru-RU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001056" cy="1752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Составила: инструктор по физической культуре МБДОУ №15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Селезнёва Светлана Олеговна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410BC7"/>
                </a:solidFill>
                <a:latin typeface="Monotype Corsiva" pitchFamily="66" charset="0"/>
              </a:rPr>
              <a:t>Спасибо за внимание</a:t>
            </a:r>
            <a:endParaRPr lang="ru-RU" sz="7200" b="1" dirty="0">
              <a:solidFill>
                <a:srgbClr val="410BC7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410BC7"/>
                </a:solidFill>
                <a:latin typeface="Monotype Corsiva" pitchFamily="66" charset="0"/>
              </a:rPr>
              <a:t>Идею создания такого коврика я увидела в интернете, и решила сделать для своих ребятишек. Коврик предназначен для развития движений, а так же способствует развитию математических навыков. </a:t>
            </a:r>
            <a:endParaRPr lang="ru-RU" sz="4000" dirty="0">
              <a:solidFill>
                <a:srgbClr val="410BC7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7544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410BC7"/>
                </a:solidFill>
                <a:latin typeface="Monotype Corsiva" pitchFamily="66" charset="0"/>
              </a:rPr>
              <a:t>Для работы я использовала цветную ткань, липкую ленту, </a:t>
            </a:r>
            <a:endParaRPr lang="ru-RU" sz="4000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P101008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43306" y="1857364"/>
            <a:ext cx="5319230" cy="3989422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3829048" cy="54118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410BC7"/>
                </a:solidFill>
                <a:latin typeface="Monotype Corsiva" pitchFamily="66" charset="0"/>
              </a:rPr>
              <a:t>цветные картинки для имитационных движений (гусь, заяц, петух и т. д.)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410BC7"/>
                </a:solidFill>
                <a:latin typeface="Monotype Corsiva" pitchFamily="66" charset="0"/>
              </a:rPr>
              <a:t>кеглю, пластиковый кубик. </a:t>
            </a:r>
            <a:endParaRPr lang="ru-RU" sz="3600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P101009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6" y="3214686"/>
            <a:ext cx="4561856" cy="3421392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P10101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57166"/>
            <a:ext cx="3153448" cy="2365086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410BC7"/>
                </a:solidFill>
                <a:latin typeface="Monotype Corsiva" pitchFamily="66" charset="0"/>
              </a:rPr>
              <a:t>Нарезала 6 разноцветных квадратов (30*40 см, сшила их между собой. </a:t>
            </a:r>
          </a:p>
          <a:p>
            <a:pPr>
              <a:buNone/>
            </a:pPr>
            <a:r>
              <a:rPr lang="ru-RU" sz="3200" dirty="0" smtClean="0">
                <a:solidFill>
                  <a:srgbClr val="410BC7"/>
                </a:solidFill>
                <a:latin typeface="Monotype Corsiva" pitchFamily="66" charset="0"/>
              </a:rPr>
              <a:t>В середину каждого квадрата пришила кусочек липкой ленты, а в верхнем углу приклеила цифры. </a:t>
            </a:r>
          </a:p>
          <a:p>
            <a:endParaRPr lang="ru-RU" dirty="0"/>
          </a:p>
        </p:txBody>
      </p:sp>
      <p:pic>
        <p:nvPicPr>
          <p:cNvPr id="5" name="Содержимое 4" descr="P101008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500174"/>
            <a:ext cx="4557224" cy="3417918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7544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410BC7"/>
                </a:solidFill>
                <a:latin typeface="Monotype Corsiva" pitchFamily="66" charset="0"/>
              </a:rPr>
              <a:t>На имитационные картинки с изнаночной стороны пришила вторую часть липкой ленты. </a:t>
            </a:r>
            <a:endParaRPr lang="ru-RU" sz="3600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P101009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857364"/>
            <a:ext cx="4747726" cy="3560794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71858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410BC7"/>
                </a:solidFill>
                <a:latin typeface="Monotype Corsiva" pitchFamily="66" charset="0"/>
              </a:rPr>
              <a:t>На кубик, на каждую грань наклеила круги от 1 до 6. </a:t>
            </a:r>
            <a:endParaRPr lang="ru-RU" sz="3600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P101014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29058" y="2143116"/>
            <a:ext cx="4557224" cy="3417918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410BC7"/>
                </a:solidFill>
                <a:latin typeface="Monotype Corsiva" pitchFamily="66" charset="0"/>
              </a:rPr>
              <a:t>Вот, что у меня получилось. </a:t>
            </a:r>
            <a:br>
              <a:rPr lang="ru-RU" b="1" dirty="0" smtClean="0">
                <a:solidFill>
                  <a:srgbClr val="410BC7"/>
                </a:solidFill>
                <a:latin typeface="Monotype Corsiva" pitchFamily="66" charset="0"/>
              </a:rPr>
            </a:br>
            <a:endParaRPr lang="ru-RU" b="1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P101009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98570"/>
            <a:ext cx="6572296" cy="4929222"/>
          </a:xfrm>
          <a:prstGeom prst="roundRect">
            <a:avLst/>
          </a:prstGeom>
          <a:ln w="57150">
            <a:solidFill>
              <a:srgbClr val="410BC7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10BC7"/>
                </a:solidFill>
                <a:latin typeface="Monotype Corsiva" pitchFamily="66" charset="0"/>
              </a:rPr>
              <a:t>Правила игры:</a:t>
            </a:r>
            <a:endParaRPr lang="ru-RU" b="1" dirty="0">
              <a:solidFill>
                <a:srgbClr val="410BC7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215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10BC7"/>
                </a:solidFill>
                <a:latin typeface="Monotype Corsiva" pitchFamily="66" charset="0"/>
              </a:rPr>
              <a:t>Ребёнок бросает кубик, и ставит кеглю на ту картинку, какое число выпало на кубике. Дети выполняют движение, которое показано на картинке (идут, как гуси, прыгают, как зайчики и т. д.) .</a:t>
            </a:r>
          </a:p>
          <a:p>
            <a:r>
              <a:rPr lang="ru-RU" sz="3200" dirty="0" smtClean="0">
                <a:solidFill>
                  <a:srgbClr val="410BC7"/>
                </a:solidFill>
                <a:latin typeface="Monotype Corsiva" pitchFamily="66" charset="0"/>
              </a:rPr>
              <a:t>Картинки можно подобрать на разную тематику: дикие животные, домашние животные, зоопарк, птицы и т. д. </a:t>
            </a:r>
          </a:p>
          <a:p>
            <a:r>
              <a:rPr lang="ru-RU" sz="3200" dirty="0" smtClean="0">
                <a:solidFill>
                  <a:srgbClr val="410BC7"/>
                </a:solidFill>
                <a:latin typeface="Monotype Corsiva" pitchFamily="66" charset="0"/>
              </a:rPr>
              <a:t>Так как картинки на липкой ленте, они легко снимаются и клеятся другие. </a:t>
            </a:r>
            <a:endParaRPr lang="ru-RU" sz="3200" dirty="0">
              <a:solidFill>
                <a:srgbClr val="410BC7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225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Мастер-класс по изготовлению физкультурного оборудования «Коврик-развивайка» </vt:lpstr>
      <vt:lpstr>Слайд 2</vt:lpstr>
      <vt:lpstr>Слайд 3</vt:lpstr>
      <vt:lpstr>Слайд 4</vt:lpstr>
      <vt:lpstr>Слайд 5</vt:lpstr>
      <vt:lpstr>Слайд 6</vt:lpstr>
      <vt:lpstr>Слайд 7</vt:lpstr>
      <vt:lpstr>Вот, что у меня получилось.  </vt:lpstr>
      <vt:lpstr>Правила игры: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физкультурного оборудования «Коврик-развивайка»</dc:title>
  <dc:creator>Пользователь Windows</dc:creator>
  <cp:lastModifiedBy>Пользователь Windows</cp:lastModifiedBy>
  <cp:revision>4</cp:revision>
  <dcterms:created xsi:type="dcterms:W3CDTF">2014-01-09T02:45:55Z</dcterms:created>
  <dcterms:modified xsi:type="dcterms:W3CDTF">2014-01-09T03:23:48Z</dcterms:modified>
</cp:coreProperties>
</file>