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2" autoAdjust="0"/>
  </p:normalViewPr>
  <p:slideViewPr>
    <p:cSldViewPr>
      <p:cViewPr varScale="1">
        <p:scale>
          <a:sx n="55" d="100"/>
          <a:sy n="55" d="100"/>
        </p:scale>
        <p:origin x="-9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D6E9-994D-4F93-A3EE-4D3BE3BA6DB4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6B2-9858-407B-8097-43E5665A2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D6E9-994D-4F93-A3EE-4D3BE3BA6DB4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6B2-9858-407B-8097-43E5665A2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D6E9-994D-4F93-A3EE-4D3BE3BA6DB4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6B2-9858-407B-8097-43E5665A2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D6E9-994D-4F93-A3EE-4D3BE3BA6DB4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6B2-9858-407B-8097-43E5665A2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D6E9-994D-4F93-A3EE-4D3BE3BA6DB4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6B2-9858-407B-8097-43E5665A2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D6E9-994D-4F93-A3EE-4D3BE3BA6DB4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6B2-9858-407B-8097-43E5665A2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D6E9-994D-4F93-A3EE-4D3BE3BA6DB4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6B2-9858-407B-8097-43E5665A2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D6E9-994D-4F93-A3EE-4D3BE3BA6DB4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6B2-9858-407B-8097-43E5665A2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D6E9-994D-4F93-A3EE-4D3BE3BA6DB4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6B2-9858-407B-8097-43E5665A2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D6E9-994D-4F93-A3EE-4D3BE3BA6DB4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6B2-9858-407B-8097-43E5665A2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D6E9-994D-4F93-A3EE-4D3BE3BA6DB4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20B6B2-9858-407B-8097-43E5665A2B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36D6E9-994D-4F93-A3EE-4D3BE3BA6DB4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20B6B2-9858-407B-8097-43E5665A2B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5-006-Takoj-Dymkovskaja-sloboda-mesto-gde-delali-glinjanye-igrushki-byla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7"/>
            <a:ext cx="9144000" cy="5805264"/>
          </a:xfrm>
        </p:spPr>
      </p:pic>
      <p:sp>
        <p:nvSpPr>
          <p:cNvPr id="5" name="TextBox 4"/>
          <p:cNvSpPr txBox="1"/>
          <p:nvPr/>
        </p:nvSpPr>
        <p:spPr>
          <a:xfrm>
            <a:off x="2195736" y="620688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СЛОБОДА  ДЫМКОВО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6788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764704"/>
            <a:ext cx="5184576" cy="56166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рога</a:t>
            </a:r>
            <a:endParaRPr lang="ru-RU" sz="6000" dirty="0"/>
          </a:p>
        </p:txBody>
      </p:sp>
      <p:pic>
        <p:nvPicPr>
          <p:cNvPr id="4" name="Содержимое 3" descr="680981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122152"/>
            <a:ext cx="5040560" cy="473584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барашек</a:t>
            </a:r>
            <a:endParaRPr lang="ru-RU" dirty="0"/>
          </a:p>
        </p:txBody>
      </p:sp>
      <p:pic>
        <p:nvPicPr>
          <p:cNvPr id="4" name="Содержимое 3" descr="03814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636912"/>
            <a:ext cx="3370670" cy="375246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лошадка</a:t>
            </a:r>
            <a:endParaRPr lang="ru-RU" dirty="0"/>
          </a:p>
        </p:txBody>
      </p:sp>
      <p:pic>
        <p:nvPicPr>
          <p:cNvPr id="4" name="Содержимое 3" descr="169294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132856"/>
            <a:ext cx="4536504" cy="4725144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929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55795"/>
            <a:ext cx="6970538" cy="6202205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470025"/>
          </a:xfrm>
        </p:spPr>
        <p:txBody>
          <a:bodyPr/>
          <a:lstStyle/>
          <a:p>
            <a:r>
              <a:rPr lang="ru-RU" dirty="0" smtClean="0"/>
              <a:t>ДЫМКОВСКАЯ ИГРУШКА</a:t>
            </a:r>
            <a:endParaRPr lang="ru-RU" dirty="0"/>
          </a:p>
        </p:txBody>
      </p:sp>
      <p:pic>
        <p:nvPicPr>
          <p:cNvPr id="4" name="Рисунок 3" descr="58477932_duym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9144000" cy="494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7-017-Svistulki-kozjol-i-bar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90718"/>
            <a:ext cx="7956376" cy="5967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8-018-O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531772"/>
            <a:ext cx="7992888" cy="5326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836712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Стоит на стройных ножках</a:t>
            </a:r>
          </a:p>
          <a:p>
            <a:pPr algn="ctr"/>
            <a:r>
              <a:rPr lang="ru-RU" sz="2400" dirty="0" smtClean="0"/>
              <a:t>Вся краса в рожках.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dp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276872"/>
            <a:ext cx="5653261" cy="4170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764704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козлик</a:t>
            </a:r>
            <a:endParaRPr lang="ru-RU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32856"/>
            <a:ext cx="262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Бегут по дорожке</a:t>
            </a:r>
          </a:p>
          <a:p>
            <a:r>
              <a:rPr lang="ru-RU" sz="2400" dirty="0" smtClean="0"/>
              <a:t>Борода и рожки.</a:t>
            </a:r>
            <a:endParaRPr lang="ru-RU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ymkovskaya-toy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595028"/>
            <a:ext cx="5472608" cy="52629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836712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лошадка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76872"/>
            <a:ext cx="2267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Что за конь!</a:t>
            </a:r>
          </a:p>
          <a:p>
            <a:pPr algn="ctr"/>
            <a:r>
              <a:rPr lang="ru-RU" sz="2400" dirty="0" smtClean="0"/>
              <a:t>Только тронь-</a:t>
            </a:r>
          </a:p>
          <a:p>
            <a:pPr algn="ctr"/>
            <a:r>
              <a:rPr lang="ru-RU" sz="2400" dirty="0" smtClean="0"/>
              <a:t>С всадником вместе</a:t>
            </a:r>
          </a:p>
          <a:p>
            <a:pPr algn="ctr"/>
            <a:r>
              <a:rPr lang="ru-RU" sz="2400" dirty="0" smtClean="0"/>
              <a:t>Ускачет верст за двести..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43291568077444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764704"/>
            <a:ext cx="5472608" cy="6093296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labdq0v1275158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1688" y="692696"/>
            <a:ext cx="4980623" cy="616530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labdq0v1275158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1688" y="692696"/>
            <a:ext cx="4980623" cy="616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</TotalTime>
  <Words>39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ДЫМКОВСКАЯ ИГРУШКА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рога</vt:lpstr>
      <vt:lpstr>барашек</vt:lpstr>
      <vt:lpstr>лошадка</vt:lpstr>
      <vt:lpstr>Слайд 14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</dc:title>
  <dc:creator>Admin</dc:creator>
  <cp:lastModifiedBy>Admin</cp:lastModifiedBy>
  <cp:revision>6</cp:revision>
  <dcterms:created xsi:type="dcterms:W3CDTF">2012-01-22T09:51:15Z</dcterms:created>
  <dcterms:modified xsi:type="dcterms:W3CDTF">2012-01-22T14:19:11Z</dcterms:modified>
</cp:coreProperties>
</file>