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0821D-C8CB-450A-B18C-79B487DE4518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8B40-1158-4E5B-A3A6-9617905C5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0302-4AD0-4916-92EF-9FD77A6A2BA0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3BE9-ADB0-4C75-B90B-8DF583CD6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2596-3F6A-4C91-8750-0CBD383D4E67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E11CE-E793-4709-937E-BE5ABE126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4696-6C84-47F7-BCE1-E3874873D512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37EB-968B-4C0C-A4FC-2AC3F044C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398C-2A1C-4635-97F8-EB32DE073765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D60D-2E85-4392-B0C6-33F30FBA2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9F1F-D12D-410B-9C90-293DB42F84D8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90ED-7698-4D19-B2D5-D033D687D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72D2-75DA-49B5-8295-6FE1FDE8E34A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B726A-3B53-4A63-A031-761CDDC47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9BCE-4EEE-4FD6-A9DE-23E7EA8AEBBF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256E-6187-4B20-B7E0-DC3805F03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118F8-8CF3-4483-80C9-6E4394F9C2A0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2D96-FE60-4778-8FF2-6915AB218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8194D-3FFA-4CD0-BBE5-E61826B6526A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2A4E-1978-4216-B477-83F9DF159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832A-3907-4676-8E4D-6CE2E97DD695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735C-C25B-4BE3-B21C-52B6AE8C0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BEB242-A450-4CB6-A736-79392B678755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198C96-033E-4838-ACAB-BC3DE5960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D:\ljrevtyns vjb\фоны\с детьм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0"/>
            <a:ext cx="928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620688"/>
            <a:ext cx="734481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Подвижные  игры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2078038" y="2132013"/>
            <a:ext cx="4878387" cy="1709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Для детей среднего дошкольного </a:t>
            </a:r>
          </a:p>
          <a:p>
            <a:pPr algn="ctr"/>
            <a:r>
              <a:rPr lang="ru-RU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возраста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ljrevtyns vjb\фоны\с детьми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0"/>
            <a:ext cx="9720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31840" y="260648"/>
            <a:ext cx="32403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«Поезд»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79388" y="1844675"/>
            <a:ext cx="89439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Дети становятся друг за  другом. Каждый ребёнок изображает вагон, а </a:t>
            </a:r>
          </a:p>
          <a:p>
            <a:r>
              <a:rPr lang="ru-RU" sz="2000">
                <a:latin typeface="Calibri" pitchFamily="34" charset="0"/>
              </a:rPr>
              <a:t>впереди стоящий воспитатель-паровоз.</a:t>
            </a:r>
          </a:p>
          <a:p>
            <a:r>
              <a:rPr lang="ru-RU" sz="2000">
                <a:latin typeface="Calibri" pitchFamily="34" charset="0"/>
              </a:rPr>
              <a:t>Паровоз  гудит, а поезд  начинает двигаться- сначала- медленно,</a:t>
            </a:r>
          </a:p>
          <a:p>
            <a:r>
              <a:rPr lang="ru-RU" sz="2000">
                <a:latin typeface="Calibri" pitchFamily="34" charset="0"/>
              </a:rPr>
              <a:t>потом быстрее. Приближаясь  к станции (заранее  отмеченное  место),</a:t>
            </a:r>
          </a:p>
          <a:p>
            <a:r>
              <a:rPr lang="ru-RU" sz="2000">
                <a:latin typeface="Calibri" pitchFamily="34" charset="0"/>
              </a:rPr>
              <a:t>Поезд замедляет ход, останавливается.  </a:t>
            </a:r>
          </a:p>
          <a:p>
            <a:r>
              <a:rPr lang="ru-RU" sz="2000">
                <a:latin typeface="Calibri" pitchFamily="34" charset="0"/>
              </a:rPr>
              <a:t>Затем паровоз даёт гудок, и  движение возобновляется.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ljrevtyns vjb\фоны\с детьм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13"/>
            <a:ext cx="91440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8037" y="188640"/>
            <a:ext cx="83679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«По ровненькой дорожке»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9396536" cy="5324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Воспитатель предлагает детям пойти на  прогулку. Все  идут друг за   другом 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приговаривая: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По ровненькой дорожке, по ровненькой дорожке,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По камешкам, по камешкам , (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прыгают на  двух ногах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 ямку -  бух (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присели на  корточки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Ух-у-ух! (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Выпрямляются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</a:rPr>
              <a:t>                                 </a:t>
            </a:r>
            <a:r>
              <a:rPr lang="ru-RU" sz="2000" dirty="0">
                <a:latin typeface="+mn-lt"/>
              </a:rPr>
              <a:t>Этот  текст и соответствующие  движения повторяются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2 раза. Затем дети  произносят  следующие  слова: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</a:rPr>
              <a:t>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По ровненькой дорожке, по ровненькой дорожке 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Идут один за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  другим  немного расслабив тело, будто устали).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Устали наши ножки, устали наши ножки 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Вот наш дом–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(бегут к стульчикам в противоположный конец зала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и садятся)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Вот  так  и живём!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</a:rPr>
              <a:t>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ljrevtyns vjb\фоны\с детьм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80854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«Солнышко и дождик»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79388" y="1484313"/>
            <a:ext cx="887253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Домики  расположены полукругом ,на  некотором расстоянии </a:t>
            </a:r>
          </a:p>
          <a:p>
            <a:r>
              <a:rPr lang="ru-RU" sz="2000">
                <a:latin typeface="Calibri" pitchFamily="34" charset="0"/>
              </a:rPr>
              <a:t> друг от  друга ( обручи и стулья) Дети вместе с </a:t>
            </a:r>
          </a:p>
          <a:p>
            <a:r>
              <a:rPr lang="ru-RU" sz="2000">
                <a:latin typeface="Calibri" pitchFamily="34" charset="0"/>
              </a:rPr>
              <a:t>воспитателем находятся на стульях. Воспитатель </a:t>
            </a:r>
          </a:p>
          <a:p>
            <a:r>
              <a:rPr lang="ru-RU" sz="2000">
                <a:latin typeface="Calibri" pitchFamily="34" charset="0"/>
              </a:rPr>
              <a:t>говорит:</a:t>
            </a:r>
          </a:p>
          <a:p>
            <a:r>
              <a:rPr lang="ru-RU" sz="2000">
                <a:latin typeface="Calibri" pitchFamily="34" charset="0"/>
              </a:rPr>
              <a:t>-Какая хорошая погода! Сейчас выйду и </a:t>
            </a:r>
          </a:p>
          <a:p>
            <a:r>
              <a:rPr lang="ru-RU" sz="2000">
                <a:latin typeface="Calibri" pitchFamily="34" charset="0"/>
              </a:rPr>
              <a:t>позову ребят поиграть!</a:t>
            </a:r>
          </a:p>
          <a:p>
            <a:r>
              <a:rPr lang="ru-RU" sz="2000">
                <a:latin typeface="Calibri" pitchFamily="34" charset="0"/>
              </a:rPr>
              <a:t>Выходит на  середину  и  зовёт всех играть. </a:t>
            </a:r>
          </a:p>
          <a:p>
            <a:r>
              <a:rPr lang="ru-RU" sz="2000">
                <a:latin typeface="Calibri" pitchFamily="34" charset="0"/>
              </a:rPr>
              <a:t>Малыши  берутся  за руки  и  водят  хоровод </a:t>
            </a:r>
          </a:p>
          <a:p>
            <a:r>
              <a:rPr lang="ru-RU" sz="2000">
                <a:latin typeface="Calibri" pitchFamily="34" charset="0"/>
              </a:rPr>
              <a:t>под песенку:</a:t>
            </a:r>
          </a:p>
          <a:p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«Смотрит  солнышко в  окошко, светит  в  нашу  комнату, </a:t>
            </a:r>
          </a:p>
          <a:p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Мы захлопаем в  ладоши, очень  рады  солнышку.</a:t>
            </a:r>
          </a:p>
          <a:p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Топ-топ, , топ- топ,</a:t>
            </a:r>
          </a:p>
          <a:p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Хлоп-хлоп, Хлоп-хлоп»</a:t>
            </a:r>
            <a:endParaRPr lang="ru-RU" sz="200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Неожиданно  для  детей воспитатель  говорит:</a:t>
            </a:r>
          </a:p>
          <a:p>
            <a:r>
              <a:rPr lang="ru-RU" sz="2000">
                <a:latin typeface="Calibri" pitchFamily="34" charset="0"/>
              </a:rPr>
              <a:t>-Посмотрите, дождь идёт, сначала  медленно, а затем все  быстрее  и  быстрее, скорее  домой! Дети  бегут в  домики. Игра  повторяется  несколько раз.</a:t>
            </a:r>
          </a:p>
          <a:p>
            <a:endParaRPr lang="ru-RU" sz="20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ljrevtyns vjb\фоны\с детьми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459913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618" y="12601"/>
            <a:ext cx="914532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«Воробушки и автомобиль»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3" y="1320800"/>
            <a:ext cx="8867775" cy="50165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Воспитатель  очерчивает площадку, где  будут  летать воробышки 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</a:rPr>
              <a:t>ставит по краям скамеечки или  стулья, говорит: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</a:rPr>
              <a:t>-Сюда полетят воробушки, когда  поедет автомобиль.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 На  дереве  или  на  крыше они  не  боятся  машины.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 Как уедет автомобиль- воробьи  опять  полетят искать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 зёрнышки  и  крошки.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  Тут же  воспитатель  показывает  детям,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 что  автомобилем будет  он.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-Тихо, на дворе  никого  нет! Лети  воробушки!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Дети  изображают воробушков, бегают,  машут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 крылышками.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Вдруг  раздаётся «гудок» и выезжает  автомобиль.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Воробушки  убегают  на  стульчики.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                                    Игра повторяется  несколько  раз.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ljrevtyns vjb\фоны\с детьми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0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808548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«По дорожке, по тропинке»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5003800" y="1484313"/>
            <a:ext cx="3760788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                                                Воспитатель  подзывает к себе  детей и показывает, какая ровная  дорожка нарисована (две параллельные линии  на  расстоянии 30см) . Предложить  детям  погулять по ровненькой  дорожке, не  заходя  за  линии.</a:t>
            </a:r>
          </a:p>
          <a:p>
            <a:r>
              <a:rPr lang="ru-RU" sz="2000">
                <a:latin typeface="Calibri" pitchFamily="34" charset="0"/>
              </a:rPr>
              <a:t>Игру  повторять  на прогулке с различной  мотивацией </a:t>
            </a:r>
          </a:p>
          <a:p>
            <a:r>
              <a:rPr lang="ru-RU" sz="2000">
                <a:latin typeface="Calibri" pitchFamily="34" charset="0"/>
              </a:rPr>
              <a:t>( к  кустику, к  лавочке, к  игрушке…) Отрабатывать  умение  двигаться  в  одном  направлении, не  заходя  за  линии, не  толкаясь.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ljrevtyns vjb\фоны\с детьми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6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44" y="0"/>
            <a:ext cx="88583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«По мостику через ручеёк»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4071938" y="1214438"/>
            <a:ext cx="49291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Воспитатель чертит две  линии </a:t>
            </a:r>
          </a:p>
          <a:p>
            <a:r>
              <a:rPr lang="ru-RU" sz="2000">
                <a:latin typeface="Calibri" pitchFamily="34" charset="0"/>
              </a:rPr>
              <a:t>( в помещении можно  использовать шнуры) и говорит детям, что  это  река, затем  кладёт через неё  доску, мостик, и предлагает  детям:</a:t>
            </a:r>
          </a:p>
          <a:p>
            <a:r>
              <a:rPr lang="ru-RU" sz="2000">
                <a:latin typeface="Calibri" pitchFamily="34" charset="0"/>
              </a:rPr>
              <a:t>-Поучимся ходить по  мостику!</a:t>
            </a:r>
          </a:p>
          <a:p>
            <a:r>
              <a:rPr lang="ru-RU" sz="2000">
                <a:latin typeface="Calibri" pitchFamily="34" charset="0"/>
              </a:rPr>
              <a:t>Наблюдая , чтобы дети шли  только по  доске не наталкиваясь друг  на друга, воспитатель напоминает, что  идти надо  осторожно, чтобы не  упасть в реку. Дети проходят по  доске в  одну и другую сторону 2-3 раза.</a:t>
            </a:r>
          </a:p>
          <a:p>
            <a:r>
              <a:rPr lang="ru-RU" sz="2000">
                <a:latin typeface="Calibri" pitchFamily="34" charset="0"/>
              </a:rPr>
              <a:t>Идти  по мостику  осторожно, стараясь не  упасть «в реку», не  толкаясь.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Администратор\Рабочий стол\фоны\фоны с детьми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5" y="0"/>
            <a:ext cx="557216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«Где звенит?»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14313" y="1285875"/>
            <a:ext cx="5918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Дети стоят  лицом к стене. 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Помощник   воспитателя прячется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в другом конце зала и звонит  в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колокольчик  . 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Воспитатель  говорит  детям: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«Послушайте, где звенит, 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и  найдите колокольчик!».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Когда дети  находят  колокольчик, 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воспитатель  хвалит  их , а затем 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предлагает снова  повернуться к стене.</a:t>
            </a: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Помощник воспитателя опять звонит в колокольчик.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Администратор\Рабочий стол\фоны\фоны с детьми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142852"/>
            <a:ext cx="497610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«Принеси флажок»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42875" y="1000125"/>
            <a:ext cx="43576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Собрав группу детей (4-6 человек)</a:t>
            </a:r>
          </a:p>
          <a:p>
            <a:r>
              <a:rPr lang="ru-RU" sz="2000">
                <a:latin typeface="Calibri" pitchFamily="34" charset="0"/>
              </a:rPr>
              <a:t>Воспитатель  показывает  им  флажки и  предлагает  поиграть ими. Дети становятся около  черты, проведённой  на  некотором  расстоянии  от  стены. </a:t>
            </a:r>
          </a:p>
          <a:p>
            <a:r>
              <a:rPr lang="ru-RU" sz="2000">
                <a:latin typeface="Calibri" pitchFamily="34" charset="0"/>
              </a:rPr>
              <a:t>С противоположной стороны площадки (комнаты) воспитатель  ставит стул и  кладёт на  него флажки.</a:t>
            </a:r>
          </a:p>
          <a:p>
            <a:r>
              <a:rPr lang="ru-RU" sz="2000">
                <a:latin typeface="Calibri" pitchFamily="34" charset="0"/>
              </a:rPr>
              <a:t>Между чертой и  стулом складываются палки (2-3) на  расстоянии 1м друг  от  друга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729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Вика</cp:lastModifiedBy>
  <cp:revision>22</cp:revision>
  <dcterms:created xsi:type="dcterms:W3CDTF">2012-01-21T14:55:41Z</dcterms:created>
  <dcterms:modified xsi:type="dcterms:W3CDTF">2014-01-08T12:24:26Z</dcterms:modified>
</cp:coreProperties>
</file>