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8374" y="203581"/>
            <a:ext cx="8784976" cy="65527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748883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Подвижная игра «Попрыгунчик» </a:t>
            </a:r>
            <a:r>
              <a:rPr lang="ru-RU" sz="2400" dirty="0" smtClean="0"/>
              <a:t>предназначена для детей старшего дошкольного возраста, педагогов и родителей.</a:t>
            </a:r>
          </a:p>
          <a:p>
            <a:r>
              <a:rPr lang="ru-RU" sz="2400" i="1" dirty="0" smtClean="0"/>
              <a:t>Способствует развитию: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интереса детей к физическим упражнениям,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ыносливости,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зрительного внимания,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 координации движений,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 умению быстро реагировать на сменяющуюся информацию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риентировки в пространстве</a:t>
            </a:r>
          </a:p>
          <a:p>
            <a:pPr marL="285750" indent="-285750">
              <a:buFontTx/>
              <a:buChar char="-"/>
            </a:pPr>
            <a:endParaRPr lang="ru-RU" sz="2400" i="1" dirty="0"/>
          </a:p>
          <a:p>
            <a:r>
              <a:rPr lang="ru-RU" sz="2400" i="1" dirty="0" smtClean="0"/>
              <a:t>Правила игры: </a:t>
            </a:r>
            <a:r>
              <a:rPr lang="ru-RU" sz="2400" dirty="0"/>
              <a:t>Участники игры встают перед экраном в свободном порядке. На экране 5 кружков, игроки совершают прыжок в ту сторону, где загорается </a:t>
            </a:r>
            <a:r>
              <a:rPr lang="ru-RU" sz="2400" dirty="0" smtClean="0"/>
              <a:t>кружок, начиная с белого кружка.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52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8374" y="203581"/>
            <a:ext cx="8784976" cy="65527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3763461" y="3153870"/>
            <a:ext cx="1584176" cy="1609985"/>
          </a:xfrm>
          <a:prstGeom prst="flowChartConnec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6228184" y="3067676"/>
            <a:ext cx="1584176" cy="1609985"/>
          </a:xfrm>
          <a:prstGeom prst="flowChartConnector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259632" y="3153871"/>
            <a:ext cx="1584176" cy="1609985"/>
          </a:xfrm>
          <a:prstGeom prst="flowChartConnector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763461" y="1268760"/>
            <a:ext cx="1584176" cy="1609985"/>
          </a:xfrm>
          <a:prstGeom prst="flowChartConnector">
            <a:avLst/>
          </a:prstGeom>
          <a:solidFill>
            <a:srgbClr val="31F517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763461" y="4941168"/>
            <a:ext cx="1584176" cy="1609985"/>
          </a:xfrm>
          <a:prstGeom prst="flowChartConnector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761849"/>
            <a:ext cx="8280920" cy="18030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ПОПРЫГУНЧИК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5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16632"/>
            <a:ext cx="8784976" cy="65527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3779912" y="2588001"/>
            <a:ext cx="1584176" cy="1609985"/>
          </a:xfrm>
          <a:prstGeom prst="flowChartConnector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6300192" y="2588002"/>
            <a:ext cx="1584176" cy="1609985"/>
          </a:xfrm>
          <a:prstGeom prst="flowChartConnector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3779912" y="4797151"/>
            <a:ext cx="1584176" cy="1609985"/>
          </a:xfrm>
          <a:prstGeom prst="flowChartConnector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1475656" y="2588003"/>
            <a:ext cx="1584176" cy="1609985"/>
          </a:xfrm>
          <a:prstGeom prst="flowChartConnector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763461" y="476672"/>
            <a:ext cx="1584176" cy="1609985"/>
          </a:xfrm>
          <a:prstGeom prst="flowChartConnector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2" descr="C:\Users\Фсук\Desktop\игры спорт\браво\браво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20880" cy="6264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377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0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1000"/>
                            </p:stCondLst>
                            <p:childTnLst>
                              <p:par>
                                <p:cTn id="8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6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0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94" presetID="27" presetClass="emph" presetSubtype="0" fill="remove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102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03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1" presetID="27" presetClass="emph" presetSubtype="0" fill="remove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3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7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19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20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3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9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5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27" presetClass="emph" presetSubtype="0" fill="remove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149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50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9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6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5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1" presetID="27" presetClass="emph" presetSubtype="0" fill="remove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7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7" presetID="27" presetClass="emph" presetSubtype="0" fill="remove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0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3" presetID="27" presetClass="emph" presetSubtype="0" fill="remove" grpId="8" nodeType="after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" dur="5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5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89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7" grpId="0" animBg="1"/>
      <p:bldP spid="7" grpId="1" animBg="1"/>
      <p:bldP spid="7" grpId="2" animBg="1"/>
      <p:bldP spid="7" grpId="3" animBg="1"/>
      <p:bldP spid="7" grpId="4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Фсук</dc:creator>
  <cp:lastModifiedBy>Фсук</cp:lastModifiedBy>
  <cp:revision>2</cp:revision>
  <dcterms:created xsi:type="dcterms:W3CDTF">2013-01-24T06:56:59Z</dcterms:created>
  <dcterms:modified xsi:type="dcterms:W3CDTF">2013-12-23T16:06:27Z</dcterms:modified>
</cp:coreProperties>
</file>