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37" autoAdjust="0"/>
  </p:normalViewPr>
  <p:slideViewPr>
    <p:cSldViewPr>
      <p:cViewPr varScale="1">
        <p:scale>
          <a:sx n="104" d="100"/>
          <a:sy n="104" d="100"/>
        </p:scale>
        <p:origin x="-17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8C0F-3D48-47D1-A6B1-4F5E64A46760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2A33-BF0D-49FD-8194-DBED12FF91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B8C0F-3D48-47D1-A6B1-4F5E64A46760}" type="datetimeFigureOut">
              <a:rPr lang="ru-RU" smtClean="0"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92A33-BF0D-49FD-8194-DBED12FF91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54047079_detskij-s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1448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1098548">
            <a:off x="947577" y="966297"/>
            <a:ext cx="342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Государственное бюджетное дошкольное </a:t>
            </a:r>
          </a:p>
          <a:p>
            <a:pPr algn="ct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Образовательное учреждение</a:t>
            </a:r>
          </a:p>
          <a:p>
            <a:pPr algn="ct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Детский сад № 6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143740">
            <a:off x="963497" y="1962738"/>
            <a:ext cx="355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Консультация для родителей </a:t>
            </a:r>
          </a:p>
          <a:p>
            <a:pPr algn="ctr"/>
            <a:r>
              <a:rPr lang="ru-RU" dirty="0" smtClean="0">
                <a:solidFill>
                  <a:schemeClr val="accent2"/>
                </a:solidFill>
              </a:rPr>
              <a:t>На тему: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056054">
            <a:off x="1223990" y="2919685"/>
            <a:ext cx="3500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33CC"/>
                </a:solidFill>
              </a:rPr>
              <a:t>Какие игрушки </a:t>
            </a:r>
          </a:p>
          <a:p>
            <a:pPr algn="ctr"/>
            <a:r>
              <a:rPr lang="ru-RU" sz="3200" dirty="0" smtClean="0">
                <a:solidFill>
                  <a:srgbClr val="FF33CC"/>
                </a:solidFill>
              </a:rPr>
              <a:t>нужны детям</a:t>
            </a:r>
            <a:endParaRPr lang="ru-RU" sz="3200" dirty="0">
              <a:solidFill>
                <a:srgbClr val="FF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914349">
            <a:off x="1674675" y="5183866"/>
            <a:ext cx="3601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Выполнила воспитатель </a:t>
            </a:r>
            <a:r>
              <a:rPr lang="ru-RU" sz="1400" dirty="0" err="1" smtClean="0"/>
              <a:t>Дивисенко</a:t>
            </a:r>
            <a:r>
              <a:rPr lang="ru-RU" sz="1400" dirty="0" smtClean="0"/>
              <a:t> Е.Р.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 rot="20899705">
            <a:off x="2728739" y="5536617"/>
            <a:ext cx="1152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2012 год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e2b3d28a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34" y="-285776"/>
            <a:ext cx="9525035" cy="7143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83143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</a:t>
            </a:r>
            <a:r>
              <a:rPr lang="ru-RU" sz="2000" dirty="0"/>
              <a:t>азвитие богатого эмоционального мира ребёнка немыслимо без игрушек. </a:t>
            </a:r>
            <a:endParaRPr lang="ru-RU" sz="2000" dirty="0" smtClean="0"/>
          </a:p>
          <a:p>
            <a:r>
              <a:rPr lang="ru-RU" sz="2000" dirty="0"/>
              <a:t>Именно они позволяют ребёнку выразить свои чувства, исследовать </a:t>
            </a:r>
            <a:r>
              <a:rPr lang="ru-RU" sz="2000" dirty="0" smtClean="0"/>
              <a:t>окружающий</a:t>
            </a:r>
          </a:p>
          <a:p>
            <a:r>
              <a:rPr lang="ru-RU" sz="2000" dirty="0"/>
              <a:t>мир, учат общаться и познавать себя. Вспомните свои любимые игрушки! Это не </a:t>
            </a:r>
            <a:endParaRPr lang="ru-RU" sz="2000" dirty="0" smtClean="0"/>
          </a:p>
          <a:p>
            <a:r>
              <a:rPr lang="ru-RU" sz="2000" dirty="0"/>
              <a:t>обязательно дорогие и шикарные куклы и машины. У кого-то это невзрачный </a:t>
            </a:r>
            <a:endParaRPr lang="ru-RU" sz="2000" dirty="0" smtClean="0"/>
          </a:p>
          <a:p>
            <a:r>
              <a:rPr lang="ru-RU" sz="2000" dirty="0"/>
              <a:t>мишка, переданный по наследству мамой, малюсенький пупсик с огромным </a:t>
            </a:r>
            <a:endParaRPr lang="ru-RU" sz="2000" dirty="0" smtClean="0"/>
          </a:p>
          <a:p>
            <a:r>
              <a:rPr lang="ru-RU" sz="2000" dirty="0"/>
              <a:t>количеством немыслимых нарядов из тюля ит.д. Выбор игрушек для ребёнка – </a:t>
            </a:r>
            <a:endParaRPr lang="ru-RU" sz="2000" dirty="0" smtClean="0"/>
          </a:p>
          <a:p>
            <a:r>
              <a:rPr lang="ru-RU" sz="2000" dirty="0"/>
              <a:t>очень важное и серьёзное дело. Только сам ребёнок способен выбрать из </a:t>
            </a:r>
            <a:endParaRPr lang="ru-RU" sz="2000" dirty="0" smtClean="0"/>
          </a:p>
          <a:p>
            <a:r>
              <a:rPr lang="ru-RU" sz="2000" dirty="0"/>
              <a:t>огромного количества игрушек именно то, что ему необходимо. Этот выбор </a:t>
            </a:r>
            <a:endParaRPr lang="ru-RU" sz="2000" dirty="0" smtClean="0"/>
          </a:p>
          <a:p>
            <a:r>
              <a:rPr lang="ru-RU" sz="2000" dirty="0"/>
              <a:t>внутренне обусловлен теми же эмоциональными побудителями, что и  выбор </a:t>
            </a:r>
            <a:endParaRPr lang="ru-RU" sz="2000" dirty="0" smtClean="0"/>
          </a:p>
          <a:p>
            <a:r>
              <a:rPr lang="ru-RU" sz="2000" dirty="0"/>
              <a:t>взрослыми друзей и любимых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a1c92247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3999" cy="714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142900"/>
            <a:ext cx="9144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каждого ребёнка должна быть такая игрушка, которой он может пожаловаться, которую поругает </a:t>
            </a:r>
            <a:r>
              <a:rPr lang="ru-RU" dirty="0" smtClean="0"/>
              <a:t>и</a:t>
            </a:r>
          </a:p>
          <a:p>
            <a:r>
              <a:rPr lang="ru-RU" dirty="0"/>
              <a:t>накажет, пожалеет и утешит. Именно она поможет преодолеть ему страх одиночества, </a:t>
            </a:r>
            <a:endParaRPr lang="ru-RU" dirty="0" smtClean="0"/>
          </a:p>
          <a:p>
            <a:r>
              <a:rPr lang="ru-RU" dirty="0" smtClean="0"/>
              <a:t>когда </a:t>
            </a:r>
            <a:r>
              <a:rPr lang="ru-RU" dirty="0"/>
              <a:t>родители куда-</a:t>
            </a:r>
            <a:r>
              <a:rPr lang="ru-RU" dirty="0" smtClean="0"/>
              <a:t> </a:t>
            </a:r>
            <a:r>
              <a:rPr lang="ru-RU" dirty="0"/>
              <a:t>то уйдут, страх темноты, когда выключается свет и надо </a:t>
            </a:r>
            <a:r>
              <a:rPr lang="ru-RU" dirty="0" smtClean="0"/>
              <a:t>уснуть,</a:t>
            </a:r>
          </a:p>
          <a:p>
            <a:r>
              <a:rPr lang="ru-RU" dirty="0" smtClean="0"/>
              <a:t> но не </a:t>
            </a:r>
            <a:r>
              <a:rPr lang="ru-RU" dirty="0"/>
              <a:t>в одиночестве, а с </a:t>
            </a:r>
            <a:r>
              <a:rPr lang="ru-RU" dirty="0" smtClean="0"/>
              <a:t>подружкой-</a:t>
            </a:r>
            <a:r>
              <a:rPr lang="ru-RU" dirty="0"/>
              <a:t>игрушкой. </a:t>
            </a:r>
            <a:endParaRPr lang="ru-RU" dirty="0" smtClean="0"/>
          </a:p>
          <a:p>
            <a:r>
              <a:rPr lang="ru-RU" dirty="0"/>
              <a:t>На них иногда злятся, их наказывают и даже ломают, забрасывая в дальний угол, но их </a:t>
            </a:r>
            <a:r>
              <a:rPr lang="ru-RU" dirty="0" smtClean="0"/>
              <a:t>вспоминают</a:t>
            </a:r>
          </a:p>
          <a:p>
            <a:r>
              <a:rPr lang="ru-RU" dirty="0" smtClean="0"/>
              <a:t> </a:t>
            </a:r>
            <a:r>
              <a:rPr lang="ru-RU" dirty="0"/>
              <a:t>в минуты детского горя, достают из угла, чинят, дорисовывают стёршиеся глаза и </a:t>
            </a:r>
            <a:r>
              <a:rPr lang="ru-RU" dirty="0" smtClean="0"/>
              <a:t>губы</a:t>
            </a:r>
            <a:r>
              <a:rPr lang="ru-RU" dirty="0"/>
              <a:t>, шьют </a:t>
            </a:r>
            <a:endParaRPr lang="ru-RU" dirty="0" smtClean="0"/>
          </a:p>
          <a:p>
            <a:r>
              <a:rPr lang="ru-RU" dirty="0"/>
              <a:t>новые наряды, пришивают уши и хвосты</a:t>
            </a:r>
            <a:r>
              <a:rPr lang="ru-RU" dirty="0" smtClean="0"/>
              <a:t>.</a:t>
            </a:r>
          </a:p>
          <a:p>
            <a:r>
              <a:rPr lang="ru-RU" dirty="0"/>
              <a:t>Трудно представить, что подобное отношение ребёнок может испытать к роботу - </a:t>
            </a:r>
            <a:r>
              <a:rPr lang="ru-RU" dirty="0" err="1"/>
              <a:t>трансформеру</a:t>
            </a:r>
            <a:r>
              <a:rPr lang="ru-RU" dirty="0"/>
              <a:t>, игрушке "Денди", взмывающему ввысь самолёту, ревущей машине.</a:t>
            </a:r>
          </a:p>
          <a:p>
            <a:r>
              <a:rPr lang="ru-RU" dirty="0"/>
              <a:t>В "подружки" маленькие мальчики и девочки скорее выберут </a:t>
            </a:r>
            <a:r>
              <a:rPr lang="ru-RU" dirty="0" err="1"/>
              <a:t>Барби</a:t>
            </a:r>
            <a:r>
              <a:rPr lang="ru-RU" dirty="0"/>
              <a:t>, Мишку, котёнка, зайчонка, то есть существо, очень на человека, близкое ему и понятное. Поэтому, узнав о заветной мечте ребёнка иметь ту или иную игрушку, подумайте сначала, нужна ли она ему.</a:t>
            </a:r>
          </a:p>
          <a:p>
            <a:r>
              <a:rPr lang="ru-RU" dirty="0"/>
              <a:t>Несомненно, у ребёнка должен быть определённый набор игрушек, способствующих развитию его чувственного восприятия, мышления, кругозора, позволяющих ему проигрывать реальные и сказочные ситуации, подражать взрослым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dc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1555" y="0"/>
            <a:ext cx="403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Игрушки из реальной жизни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714488"/>
            <a:ext cx="917550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Кукольное семейство (может быть и семья  зверюшек</a:t>
            </a:r>
            <a:r>
              <a:rPr lang="ru-RU" sz="3200" dirty="0" smtClean="0"/>
              <a:t>),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кукольный домик, мебель, посуда, машины, лодка, касса, </a:t>
            </a:r>
            <a:endParaRPr lang="ru-RU" sz="3200" dirty="0" smtClean="0"/>
          </a:p>
          <a:p>
            <a:pPr algn="ctr"/>
            <a:r>
              <a:rPr lang="ru-RU" sz="3200" dirty="0" smtClean="0"/>
              <a:t>весы</a:t>
            </a:r>
            <a:r>
              <a:rPr lang="ru-RU" sz="3200" dirty="0"/>
              <a:t>, медицинские и парикмахерские принадлежности, часы</a:t>
            </a:r>
            <a:r>
              <a:rPr lang="ru-RU" sz="3200" dirty="0" smtClean="0"/>
              <a:t>,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стиральные машины, плиты, телевизоры, мелки и доска, счёты</a:t>
            </a:r>
            <a:r>
              <a:rPr lang="ru-RU" sz="3200" dirty="0" smtClean="0"/>
              <a:t>,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музыкальные инструменты, железные дороги, телефон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6624-Sep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1"/>
            <a:ext cx="57597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Игрушки которые помогают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выплеснуть агрессию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357430"/>
            <a:ext cx="84398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Солдатики, ружья, мячи, надувные груши, </a:t>
            </a:r>
            <a:endParaRPr lang="ru-RU" sz="3200" dirty="0" smtClean="0"/>
          </a:p>
          <a:p>
            <a:r>
              <a:rPr lang="ru-RU" sz="3200" dirty="0" smtClean="0"/>
              <a:t>подушки</a:t>
            </a:r>
            <a:r>
              <a:rPr lang="ru-RU" sz="3200" dirty="0"/>
              <a:t>, резиновые игрушки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скакалки, кегли, а также </a:t>
            </a:r>
            <a:r>
              <a:rPr lang="ru-RU" sz="3200" dirty="0" smtClean="0"/>
              <a:t>дротики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для метания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5016276_1600x1200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5" y="0"/>
            <a:ext cx="45080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  <a:effectLst/>
              </a:rPr>
              <a:t>Игрушки для развития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Творческой фантазии и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  <a:effectLst/>
              </a:rPr>
              <a:t>самовыражения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CC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643182"/>
            <a:ext cx="9001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Кубики, матрёшки, пирамидки, конструкторы, азбуки, настольные игры, </a:t>
            </a:r>
            <a:endParaRPr lang="ru-RU" sz="3200" dirty="0" smtClean="0"/>
          </a:p>
          <a:p>
            <a:pPr algn="ctr"/>
            <a:r>
              <a:rPr lang="ru-RU" sz="3200" dirty="0" smtClean="0"/>
              <a:t>разрезные </a:t>
            </a:r>
            <a:r>
              <a:rPr lang="ru-RU" sz="3200" dirty="0"/>
              <a:t>картинки или открытки, краски пластилин, мозаика, наборы для рукоделия, </a:t>
            </a:r>
            <a:endParaRPr lang="ru-RU" sz="3200" dirty="0" smtClean="0"/>
          </a:p>
          <a:p>
            <a:pPr algn="ctr"/>
            <a:r>
              <a:rPr lang="ru-RU" sz="3200" dirty="0" smtClean="0"/>
              <a:t>нитки</a:t>
            </a:r>
            <a:r>
              <a:rPr lang="ru-RU" sz="3200" dirty="0"/>
              <a:t>, кусочки ткани, бумага для аппликаций, клей и т.д.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dug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1"/>
            <a:ext cx="86828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Правило покупки игрушек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1"/>
            <a:ext cx="91440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dirty="0">
                <a:solidFill>
                  <a:srgbClr val="0000FF"/>
                </a:solidFill>
              </a:rPr>
              <a:t>При покупке игрушек пользуйтесь простым правилом</a:t>
            </a:r>
            <a:r>
              <a:rPr lang="ru-RU" sz="2800" b="1" i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ru-RU" sz="2800" b="1" i="1" dirty="0" smtClean="0">
                <a:solidFill>
                  <a:srgbClr val="0000FF"/>
                </a:solidFill>
              </a:rPr>
              <a:t> </a:t>
            </a:r>
            <a:r>
              <a:rPr lang="ru-RU" sz="2800" b="1" i="1" dirty="0">
                <a:solidFill>
                  <a:srgbClr val="0000FF"/>
                </a:solidFill>
              </a:rPr>
              <a:t>игрушки следует выбирать, а не собирать!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2428868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Игрушки, какими их представляют себе взрослые, с точки зрения ребёнка никуда не годятся. Великолепные автоматические и полуавтоматические полностью собранные игрушки не могут удовлетворить творческие и эмоциональные потребности ребёнка. Ребёнку нужны такие игрушки, на которых можно отрабатывать, отшлифовывать основные необходимые свойства характера. Для этого автоматические игрушки совершенно не пригодны.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488" y="2214554"/>
            <a:ext cx="34507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507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2012-05-02T16:08:51Z</dcterms:created>
  <dcterms:modified xsi:type="dcterms:W3CDTF">2012-05-02T17:21:22Z</dcterms:modified>
</cp:coreProperties>
</file>