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B16-8EAA-429E-9826-6244123503E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856F-652D-412D-A096-7E0BB27CE0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B16-8EAA-429E-9826-6244123503E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856F-652D-412D-A096-7E0BB27CE0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B16-8EAA-429E-9826-6244123503E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856F-652D-412D-A096-7E0BB27CE0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B16-8EAA-429E-9826-6244123503E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856F-652D-412D-A096-7E0BB27CE0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B16-8EAA-429E-9826-6244123503E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856F-652D-412D-A096-7E0BB27CE0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B16-8EAA-429E-9826-6244123503E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856F-652D-412D-A096-7E0BB27CE0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B16-8EAA-429E-9826-6244123503E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856F-652D-412D-A096-7E0BB27CE0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B16-8EAA-429E-9826-6244123503E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856F-652D-412D-A096-7E0BB27CE0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B16-8EAA-429E-9826-6244123503E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856F-652D-412D-A096-7E0BB27CE0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B16-8EAA-429E-9826-6244123503E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856F-652D-412D-A096-7E0BB27CE0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DB16-8EAA-429E-9826-6244123503E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856F-652D-412D-A096-7E0BB27CE0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2DB16-8EAA-429E-9826-6244123503E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856F-652D-412D-A096-7E0BB27CE0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dmin\Рабочий стол\рай кон ДОУ\фото д.с. 2009 фев\сканирование0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113" y="930275"/>
            <a:ext cx="4330700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C:\Documents and Settings\Admin\Рабочий стол\рай кон ДОУ\фото д.с. 2009 фев\сканирование00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73463"/>
            <a:ext cx="4357688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5" descr="C:\Documents and Settings\Admin\Рабочий стол\карт-ки\SO00828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768092">
            <a:off x="2670175" y="4113213"/>
            <a:ext cx="1628775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C:\Documents and Settings\Admin\Рабочий стол\карт-ки\NA00433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40887">
            <a:off x="4787900" y="1343025"/>
            <a:ext cx="1719263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C:\Documents and Settings\Admin\Рабочий стол\карт-ки\AG00170_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8" y="5233988"/>
            <a:ext cx="1876425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 descr="C:\Documents and Settings\Admin\Рабочий стол\карт-ки\AG00142_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50899">
            <a:off x="7011988" y="1257300"/>
            <a:ext cx="18859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2987675" y="115888"/>
            <a:ext cx="3619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6600"/>
                </a:solidFill>
                <a:latin typeface="Arial" charset="0"/>
              </a:rPr>
              <a:t>Юный эколог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Рабочий стол\Садик\S630658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486440">
            <a:off x="500478" y="2936696"/>
            <a:ext cx="4209479" cy="31571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92D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507" name="Picture 3" descr="C:\Documents and Settings\Admin\Рабочий стол\карт-ки\J02343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05277">
            <a:off x="7929563" y="5500688"/>
            <a:ext cx="98425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C:\Documents and Settings\Admin\Рабочий стол\карт-ки\J023437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778810">
            <a:off x="506413" y="1503363"/>
            <a:ext cx="9286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835150" y="333375"/>
            <a:ext cx="5616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FF6600"/>
                </a:solidFill>
                <a:latin typeface="Arial" charset="0"/>
              </a:rPr>
              <a:t>Мы вместе</a:t>
            </a:r>
            <a:r>
              <a:rPr lang="ru-RU" sz="3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,</a:t>
            </a:r>
            <a:r>
              <a:rPr lang="ru-RU" sz="3200" b="1" i="1" dirty="0">
                <a:solidFill>
                  <a:srgbClr val="FF6600"/>
                </a:solidFill>
                <a:latin typeface="Arial" charset="0"/>
              </a:rPr>
              <a:t> и нам хорошо</a:t>
            </a:r>
          </a:p>
        </p:txBody>
      </p:sp>
      <p:pic>
        <p:nvPicPr>
          <p:cNvPr id="21510" name="Picture 6" descr="D:\Рабочий стол\Садик\фото для конкурса\S630000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168131">
            <a:off x="4701965" y="1370351"/>
            <a:ext cx="4187852" cy="32267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719" y="2285992"/>
            <a:ext cx="872756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Спасибо за внимание.</a:t>
            </a:r>
          </a:p>
        </p:txBody>
      </p:sp>
      <p:pic>
        <p:nvPicPr>
          <p:cNvPr id="22531" name="Picture 4" descr="C:\Documents and Settings\Admin\Рабочий стол\карт-ки\J023437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778810">
            <a:off x="3111500" y="3430588"/>
            <a:ext cx="2233613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dmin\Рабочий стол\рай кон ДОУ\фото д.с. 2009 фев\сканирование0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143000"/>
            <a:ext cx="461645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C:\Documents and Settings\Admin\Рабочий стол\рай кон ДОУ\фото д.с. 2009 фев\сканирование00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43313"/>
            <a:ext cx="433387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D:\Рабочий стол\мамина\картинк\ЛЮДИ и их занятия\дети\BD05466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34397">
            <a:off x="5715000" y="1331913"/>
            <a:ext cx="2500313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D:\Рабочий стол\мамина\картинк\ЛЮДИ и их занятия\дети\J023212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572000"/>
            <a:ext cx="1881188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1763713" y="188913"/>
            <a:ext cx="6489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6600"/>
                </a:solidFill>
                <a:latin typeface="Arial" charset="0"/>
              </a:rPr>
              <a:t>Центр учебной деятельности</a:t>
            </a:r>
            <a:r>
              <a:rPr lang="ru-RU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500990" cy="523220"/>
          </a:xfrm>
          <a:prstGeom prst="rect">
            <a:avLst/>
          </a:prstGeom>
          <a:noFill/>
        </p:spPr>
        <p:txBody>
          <a:bodyPr>
            <a:prstTxWarp prst="textCanUp">
              <a:avLst>
                <a:gd name="adj" fmla="val 66667"/>
              </a:avLst>
            </a:prstTxWarp>
            <a:spAutoFit/>
          </a:bodyPr>
          <a:lstStyle/>
          <a:p>
            <a:pPr algn="ctr" eaLnBrk="1" hangingPunct="1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Книжкин</a:t>
            </a:r>
            <a:r>
              <a:rPr lang="ru-RU" sz="28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дом</a:t>
            </a:r>
            <a:endParaRPr lang="ru-RU" sz="2800" dirty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14339" name="Picture 2" descr="C:\Documents and Settings\Admin\Рабочий стол\рай кон ДОУ\фото д.с. 2009 фев\сканирование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928688"/>
            <a:ext cx="38862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Documents and Settings\Admin\Рабочий стол\карт-ки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56358">
            <a:off x="6870700" y="4348163"/>
            <a:ext cx="228600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C:\Documents and Settings\Admin\Рабочий стол\карт-ки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85548">
            <a:off x="204788" y="4195763"/>
            <a:ext cx="2198687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Admin\Рабочий стол\рай кон ДОУ\фото д.с. 2009 фев\сканирование00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67272">
            <a:off x="4311650" y="1355725"/>
            <a:ext cx="4516438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C:\Documents and Settings\Admin\Рабочий стол\рай кон ДОУ\фото д.с. 2009 фев\сканирование00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3862388"/>
            <a:ext cx="3857625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C:\Documents and Settings\Admin\Рабочий стол\карт-ки\WB01744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59746">
            <a:off x="5581650" y="5259388"/>
            <a:ext cx="21431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:\Documents and Settings\Admin\Рабочий стол\карт-ки\HH00669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643610">
            <a:off x="1409700" y="1670050"/>
            <a:ext cx="1662113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684213" y="188913"/>
            <a:ext cx="8507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6600"/>
                </a:solidFill>
                <a:latin typeface="Arial" charset="0"/>
              </a:rPr>
              <a:t>Центр художественного творчества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857375" y="428625"/>
            <a:ext cx="5286375" cy="64293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1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Мы умеем:</a:t>
            </a: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500063" y="2500313"/>
            <a:ext cx="1624012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Лепить</a:t>
            </a:r>
          </a:p>
        </p:txBody>
      </p:sp>
      <p:pic>
        <p:nvPicPr>
          <p:cNvPr id="16388" name="Рисунок 3" descr="C:\Documents and Settings\42\Рабочий стол\Садик\садти\н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357563"/>
            <a:ext cx="250031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4" descr="C:\Documents and Settings\42\Рабочий стол\Садик\садти\д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38" y="1571625"/>
            <a:ext cx="32146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WordArt 4"/>
          <p:cNvSpPr>
            <a:spLocks noChangeArrowheads="1" noChangeShapeType="1" noTextEdit="1"/>
          </p:cNvSpPr>
          <p:nvPr/>
        </p:nvSpPr>
        <p:spPr bwMode="auto">
          <a:xfrm>
            <a:off x="3214688" y="4429125"/>
            <a:ext cx="2571750" cy="500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Конструировать</a:t>
            </a:r>
          </a:p>
        </p:txBody>
      </p:sp>
      <p:pic>
        <p:nvPicPr>
          <p:cNvPr id="16391" name="Рисунок 6" descr="C:\Documents and Settings\42\Рабочий стол\Садик\садти\ч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3214688"/>
            <a:ext cx="25717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WordArt 5"/>
          <p:cNvSpPr>
            <a:spLocks noChangeArrowheads="1" noChangeShapeType="1" noTextEdit="1"/>
          </p:cNvSpPr>
          <p:nvPr/>
        </p:nvSpPr>
        <p:spPr bwMode="auto">
          <a:xfrm>
            <a:off x="6786563" y="2357438"/>
            <a:ext cx="19288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Рисовать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785813" y="142875"/>
            <a:ext cx="735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Adventure" pitchFamily="2" charset="0"/>
              </a:rPr>
              <a:t>Наше творчество</a:t>
            </a:r>
          </a:p>
        </p:txBody>
      </p:sp>
      <p:pic>
        <p:nvPicPr>
          <p:cNvPr id="17411" name="Picture 2" descr="C:\Documents and Settings\42\Рабочий стол\Садик\фото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1000125"/>
            <a:ext cx="3143250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C:\Documents and Settings\42\Рабочий стол\Садик\S63000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642938"/>
            <a:ext cx="2608262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4" name="Рисунок 4" descr="оп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714375"/>
            <a:ext cx="2817813" cy="37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6" descr="C:\Documents and Settings\42\Рабочий стол\Садик\праздник осени 08\S63000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38" y="4000500"/>
            <a:ext cx="3571875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7" descr="C:\Documents and Settings\42\Рабочий стол\Садик\праздник осени 08\S630000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348934">
            <a:off x="6929438" y="4714875"/>
            <a:ext cx="1785937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8" descr="C:\Documents and Settings\42\Рабочий стол\Садик\праздник осени 08\S630001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1212631">
            <a:off x="465138" y="4846638"/>
            <a:ext cx="1989137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2143125" y="571500"/>
            <a:ext cx="4892675" cy="5715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sz="2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Мы любим:</a:t>
            </a:r>
          </a:p>
        </p:txBody>
      </p:sp>
      <p:pic>
        <p:nvPicPr>
          <p:cNvPr id="18435" name="Рисунок 2" descr="C:\Documents and Settings\42\Рабочий стол\Садик\S63020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357313"/>
            <a:ext cx="2714625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WordArt 3"/>
          <p:cNvSpPr>
            <a:spLocks noChangeArrowheads="1" noChangeShapeType="1" noTextEdit="1"/>
          </p:cNvSpPr>
          <p:nvPr/>
        </p:nvSpPr>
        <p:spPr bwMode="auto">
          <a:xfrm>
            <a:off x="428625" y="3571875"/>
            <a:ext cx="2357438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Узнавать новое</a:t>
            </a:r>
          </a:p>
        </p:txBody>
      </p:sp>
      <p:pic>
        <p:nvPicPr>
          <p:cNvPr id="18437" name="Рисунок 4" descr="C:\Documents and Settings\42\Рабочий стол\Садик\нов фот\S630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2571750"/>
            <a:ext cx="29289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WordArt 4"/>
          <p:cNvSpPr>
            <a:spLocks noChangeArrowheads="1" noChangeShapeType="1" noTextEdit="1"/>
          </p:cNvSpPr>
          <p:nvPr/>
        </p:nvSpPr>
        <p:spPr bwMode="auto">
          <a:xfrm>
            <a:off x="3643313" y="4929188"/>
            <a:ext cx="2000250" cy="357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Трудиться</a:t>
            </a:r>
          </a:p>
        </p:txBody>
      </p:sp>
      <p:pic>
        <p:nvPicPr>
          <p:cNvPr id="18439" name="Рисунок 6" descr="C:\Documents and Settings\42\Рабочий стол\Садик\конец октября\S63064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1357313"/>
            <a:ext cx="27146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WordArt 5"/>
          <p:cNvSpPr>
            <a:spLocks noChangeArrowheads="1" noChangeShapeType="1" noTextEdit="1"/>
          </p:cNvSpPr>
          <p:nvPr/>
        </p:nvSpPr>
        <p:spPr bwMode="auto">
          <a:xfrm>
            <a:off x="6786563" y="3643313"/>
            <a:ext cx="18573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Учиться</a:t>
            </a:r>
          </a:p>
        </p:txBody>
      </p:sp>
      <p:pic>
        <p:nvPicPr>
          <p:cNvPr id="18441" name="Рисунок 8" descr="C:\Documents and Settings\42\Рабочий стол\Садик\нов фот\S6300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1313658">
            <a:off x="563563" y="4552950"/>
            <a:ext cx="2376487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WordArt 6"/>
          <p:cNvSpPr>
            <a:spLocks noChangeArrowheads="1" noChangeShapeType="1" noTextEdit="1"/>
          </p:cNvSpPr>
          <p:nvPr/>
        </p:nvSpPr>
        <p:spPr bwMode="auto">
          <a:xfrm rot="-1603767">
            <a:off x="2020888" y="6145213"/>
            <a:ext cx="1042987" cy="350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Играть</a:t>
            </a:r>
          </a:p>
        </p:txBody>
      </p:sp>
      <p:pic>
        <p:nvPicPr>
          <p:cNvPr id="18443" name="Рисунок 10" descr="C:\Documents and Settings\42\Рабочий стол\Садик\S630209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5699">
            <a:off x="6264275" y="4395788"/>
            <a:ext cx="2360613" cy="18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WordArt 7"/>
          <p:cNvSpPr>
            <a:spLocks noChangeArrowheads="1" noChangeShapeType="1" noTextEdit="1"/>
          </p:cNvSpPr>
          <p:nvPr/>
        </p:nvSpPr>
        <p:spPr bwMode="auto">
          <a:xfrm rot="1110219">
            <a:off x="6292850" y="6243638"/>
            <a:ext cx="1123950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Гулять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i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Папы, мамы вместе с нами…</a:t>
            </a:r>
          </a:p>
        </p:txBody>
      </p:sp>
      <p:pic>
        <p:nvPicPr>
          <p:cNvPr id="19459" name="Picture 4" descr="сканирование00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1052513"/>
            <a:ext cx="3929063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сканирование00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052513"/>
            <a:ext cx="4249738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сканирование00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4005263"/>
            <a:ext cx="4248150" cy="27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643063" y="357188"/>
            <a:ext cx="6143625" cy="642937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ru-RU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Мы хотим:</a:t>
            </a:r>
          </a:p>
        </p:txBody>
      </p:sp>
      <p:pic>
        <p:nvPicPr>
          <p:cNvPr id="20483" name="Рисунок 2" descr="C:\Documents and Settings\42\Рабочий стол\Садик\Новая папка (2)(2)\S6300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1214438"/>
            <a:ext cx="6929438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WordArt 3"/>
          <p:cNvSpPr>
            <a:spLocks noChangeArrowheads="1" noChangeShapeType="1" noTextEdit="1"/>
          </p:cNvSpPr>
          <p:nvPr/>
        </p:nvSpPr>
        <p:spPr bwMode="auto">
          <a:xfrm>
            <a:off x="2786063" y="6215063"/>
            <a:ext cx="392906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0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Пойти в школу!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Папы, мамы вместе с нами…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</cp:revision>
  <dcterms:created xsi:type="dcterms:W3CDTF">2013-03-04T12:17:27Z</dcterms:created>
  <dcterms:modified xsi:type="dcterms:W3CDTF">2013-03-04T12:18:09Z</dcterms:modified>
</cp:coreProperties>
</file>