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  <p:sldId id="272" r:id="rId3"/>
    <p:sldId id="271" r:id="rId4"/>
    <p:sldId id="257" r:id="rId5"/>
    <p:sldId id="259" r:id="rId6"/>
    <p:sldId id="273" r:id="rId7"/>
    <p:sldId id="262" r:id="rId8"/>
    <p:sldId id="269" r:id="rId9"/>
    <p:sldId id="276" r:id="rId10"/>
    <p:sldId id="277" r:id="rId11"/>
    <p:sldId id="260" r:id="rId12"/>
    <p:sldId id="261" r:id="rId13"/>
    <p:sldId id="265" r:id="rId14"/>
    <p:sldId id="268" r:id="rId15"/>
    <p:sldId id="267" r:id="rId16"/>
    <p:sldId id="266" r:id="rId17"/>
    <p:sldId id="278" r:id="rId18"/>
    <p:sldId id="279" r:id="rId19"/>
    <p:sldId id="280" r:id="rId20"/>
    <p:sldId id="281" r:id="rId21"/>
    <p:sldId id="282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74F7"/>
    <a:srgbClr val="137BF9"/>
    <a:srgbClr val="308BFA"/>
    <a:srgbClr val="0673F8"/>
    <a:srgbClr val="007FAC"/>
    <a:srgbClr val="1A03C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3560" autoAdjust="0"/>
  </p:normalViewPr>
  <p:slideViewPr>
    <p:cSldViewPr>
      <p:cViewPr varScale="1">
        <p:scale>
          <a:sx n="83" d="100"/>
          <a:sy n="83" d="100"/>
        </p:scale>
        <p:origin x="-149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15.10.2012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18.jpeg"/><Relationship Id="rId7" Type="http://schemas.openxmlformats.org/officeDocument/2006/relationships/image" Target="../media/image22.pn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18" Type="http://schemas.openxmlformats.org/officeDocument/2006/relationships/image" Target="../media/image41.png"/><Relationship Id="rId3" Type="http://schemas.openxmlformats.org/officeDocument/2006/relationships/image" Target="../media/image26.png"/><Relationship Id="rId21" Type="http://schemas.openxmlformats.org/officeDocument/2006/relationships/image" Target="../media/image44.pn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17" Type="http://schemas.openxmlformats.org/officeDocument/2006/relationships/image" Target="../media/image40.png"/><Relationship Id="rId2" Type="http://schemas.openxmlformats.org/officeDocument/2006/relationships/image" Target="../media/image25.png"/><Relationship Id="rId16" Type="http://schemas.openxmlformats.org/officeDocument/2006/relationships/image" Target="../media/image39.png"/><Relationship Id="rId20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5" Type="http://schemas.openxmlformats.org/officeDocument/2006/relationships/image" Target="../media/image28.png"/><Relationship Id="rId15" Type="http://schemas.openxmlformats.org/officeDocument/2006/relationships/image" Target="../media/image38.png"/><Relationship Id="rId10" Type="http://schemas.openxmlformats.org/officeDocument/2006/relationships/image" Target="../media/image33.png"/><Relationship Id="rId19" Type="http://schemas.openxmlformats.org/officeDocument/2006/relationships/image" Target="../media/image42.pn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9.jpeg"/><Relationship Id="rId5" Type="http://schemas.openxmlformats.org/officeDocument/2006/relationships/image" Target="../media/image48.jpeg"/><Relationship Id="rId4" Type="http://schemas.openxmlformats.org/officeDocument/2006/relationships/image" Target="../media/image47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L:\берез. рощ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260648"/>
            <a:ext cx="8256917" cy="6192688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L:\сосны5jp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332656"/>
            <a:ext cx="8077896" cy="6073365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L:\лес 3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359278"/>
            <a:ext cx="8136904" cy="6048672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L:\смешан.лес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260648"/>
            <a:ext cx="8124395" cy="6093296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Documents and Settings\All Users\Документы\Мои рисунки\Образцы рисунков\Зима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332656"/>
            <a:ext cx="8100392" cy="6075294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L:\сосна 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143108" y="0"/>
            <a:ext cx="464347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L:\ель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857356" y="0"/>
            <a:ext cx="5357850" cy="68580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2060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L:\береза 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928794" y="-72170"/>
            <a:ext cx="5000660" cy="693017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Documents and Settings\КОМПЬЮТЕР\Рабочий стол\Сканер\Отсканировано 02.03.2010 16-29_000.jpg"/>
          <p:cNvPicPr>
            <a:picLocks noChangeAspect="1" noChangeArrowheads="1"/>
          </p:cNvPicPr>
          <p:nvPr/>
        </p:nvPicPr>
        <p:blipFill>
          <a:blip r:embed="rId2" cstate="screen">
            <a:lum contrast="-20000"/>
          </a:blip>
          <a:srcRect/>
          <a:stretch>
            <a:fillRect/>
          </a:stretch>
        </p:blipFill>
        <p:spPr bwMode="auto">
          <a:xfrm>
            <a:off x="1071538" y="4786322"/>
            <a:ext cx="1285884" cy="1814405"/>
          </a:xfrm>
          <a:prstGeom prst="rect">
            <a:avLst/>
          </a:prstGeom>
          <a:noFill/>
        </p:spPr>
      </p:pic>
      <p:pic>
        <p:nvPicPr>
          <p:cNvPr id="1028" name="Picture 4" descr="C:\Documents and Settings\КОМПЬЮТЕР\Рабочий стол\Сканер\Отсканировано 02.03.2010 16-37_000.jpg"/>
          <p:cNvPicPr>
            <a:picLocks noChangeAspect="1" noChangeArrowheads="1"/>
          </p:cNvPicPr>
          <p:nvPr/>
        </p:nvPicPr>
        <p:blipFill>
          <a:blip r:embed="rId3" cstate="screen">
            <a:lum contrast="10000"/>
          </a:blip>
          <a:srcRect/>
          <a:stretch>
            <a:fillRect/>
          </a:stretch>
        </p:blipFill>
        <p:spPr bwMode="auto">
          <a:xfrm>
            <a:off x="428596" y="4786322"/>
            <a:ext cx="1285884" cy="1789280"/>
          </a:xfrm>
          <a:prstGeom prst="rect">
            <a:avLst/>
          </a:prstGeom>
          <a:noFill/>
        </p:spPr>
      </p:pic>
      <p:pic>
        <p:nvPicPr>
          <p:cNvPr id="1029" name="Picture 5" descr="C:\Documents and Settings\КОМПЬЮТЕР\Рабочий стол\Сканер\Отсканировано 02.03.2010 16-44_0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1000100" y="4714884"/>
            <a:ext cx="1233125" cy="1857388"/>
          </a:xfrm>
          <a:prstGeom prst="rect">
            <a:avLst/>
          </a:prstGeom>
          <a:noFill/>
        </p:spPr>
      </p:pic>
      <p:pic>
        <p:nvPicPr>
          <p:cNvPr id="3" name="Рисунок 2" descr="Копия (2) Отсканировано 07.02.2010 20-57.bmp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7286644" y="285728"/>
            <a:ext cx="1532507" cy="2071702"/>
          </a:xfrm>
          <a:prstGeom prst="rect">
            <a:avLst/>
          </a:prstGeom>
        </p:spPr>
      </p:pic>
      <p:pic>
        <p:nvPicPr>
          <p:cNvPr id="4" name="Рисунок 3" descr="Копия Отсканировано 07.02.2010 20-57.bmp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143240" y="500042"/>
            <a:ext cx="1285884" cy="2030343"/>
          </a:xfrm>
          <a:prstGeom prst="rect">
            <a:avLst/>
          </a:prstGeom>
        </p:spPr>
      </p:pic>
      <p:pic>
        <p:nvPicPr>
          <p:cNvPr id="5" name="Рисунок 4" descr="Отсканировано 07.02.2010 20-57.bmp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357818" y="428604"/>
            <a:ext cx="1500198" cy="2064461"/>
          </a:xfrm>
          <a:prstGeom prst="rect">
            <a:avLst/>
          </a:prstGeom>
        </p:spPr>
      </p:pic>
      <p:pic>
        <p:nvPicPr>
          <p:cNvPr id="10245" name="Picture 5" descr="L:\Таня\small_Шкатулка _Паутинка_.jpg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0" y="4286256"/>
            <a:ext cx="3143240" cy="257174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4.81481E-6 C -0.00712 -0.08055 -0.00347 -0.02916 -0.00122 -0.19328 C -0.00104 -0.20625 0.00104 -0.21967 0.00243 -0.2324 C 0.00451 -0.25115 0.00503 -0.27083 0.0085 -0.28935 C 0.01163 -0.30625 0.01632 -0.32291 0.01944 -0.33981 C 0.02361 -0.3618 0.02969 -0.38796 0.04392 -0.40162 C 0.04548 -0.40787 0.05173 -0.4155 0.05607 -0.41944 C 0.0585 -0.42916 0.05521 -0.4199 0.06215 -0.42754 C 0.0684 -0.43449 0.07135 -0.4449 0.07916 -0.45023 C 0.10278 -0.46597 0.12882 -0.46736 0.15486 -0.4699 C 0.19375 -0.46875 0.20694 -0.47013 0.23784 -0.45995 C 0.24531 -0.4574 0.25225 -0.45138 0.25972 -0.44861 C 0.27482 -0.44282 0.29028 -0.43657 0.30486 -0.42916 C 0.3125 -0.42523 0.31719 -0.42129 0.32552 -0.41944 C 0.33819 -0.41273 0.35156 -0.40763 0.36458 -0.40324 C 0.37274 -0.40046 0.37986 -0.39513 0.38784 -0.39166 C 0.40034 -0.38055 0.41076 -0.3625 0.42552 -0.35763 C 0.42587 -0.35601 0.42569 -0.3537 0.42673 -0.35277 C 0.42969 -0.34976 0.43663 -0.34629 0.43663 -0.34606 C 0.43889 -0.33703 0.43594 -0.3449 0.44375 -0.33819 C 0.44531 -0.33703 0.44618 -0.33472 0.44757 -0.33333 C 0.4526 -0.32754 0.45868 -0.32476 0.46337 -0.31851 C 0.46927 -0.31064 0.46146 -0.31597 0.47066 -0.30879 C 0.47309 -0.30671 0.47639 -0.30578 0.47916 -0.30393 C 0.48229 -0.29583 0.48611 -0.29398 0.49271 -0.29097 C 0.49462 -0.28263 0.49236 -0.28796 0.5 -0.28287 C 0.50451 -0.27986 0.50816 -0.27384 0.51198 -0.2699 C 0.51302 -0.26759 0.51319 -0.26504 0.51458 -0.26319 C 0.51545 -0.26203 0.51736 -0.26296 0.51823 -0.26157 C 0.51927 -0.25972 0.5184 -0.25694 0.51944 -0.25509 C 0.52066 -0.253 0.52274 -0.25185 0.5243 -0.25023 C 0.5276 -0.23703 0.53264 -0.23333 0.53784 -0.22268 C 0.54427 -0.20925 0.55121 -0.1949 0.55972 -0.18356 C 0.5625 -0.17245 0.5585 -0.18564 0.5658 -0.17384 C 0.56666 -0.17245 0.56632 -0.17037 0.56701 -0.16898 C 0.57205 -0.15879 0.57986 -0.15 0.58524 -0.13981 C 0.59357 -0.12384 0.5875 -0.13356 0.59271 -0.12175 C 0.59427 -0.11851 0.59757 -0.11203 0.59757 -0.1118 C 0.59861 -0.10462 0.60069 -0.09814 0.60243 -0.09097 C 0.60416 -0.07245 0.61111 -0.04768 0.6158 -0.02916 C 0.61805 -0.0199 0.61857 -0.01041 0.62187 -0.00162 C 0.62274 0.00741 0.62396 0.01575 0.62552 0.02454 C 0.62795 0.05348 0.63038 0.08172 0.63159 0.11065 C 0.6309 0.12547 0.63403 0.1676 0.61944 0.18056 C 0.61354 0.19237 0.62135 0.17848 0.61215 0.18866 C 0.61111 0.18982 0.61094 0.19237 0.60972 0.19352 C 0.60868 0.19468 0.60712 0.19422 0.60607 0.19514 C 0.60347 0.197 0.60121 0.19954 0.59878 0.20186 C 0.5934 0.20672 0.58854 0.21274 0.58281 0.21644 C 0.58073 0.225 0.57639 0.22755 0.57066 0.23264 C 0.56614 0.23681 0.56059 0.23704 0.55607 0.24075 C 0.54583 0.24885 0.52552 0.2595 0.51319 0.26019 C 0.49791 0.26112 0.48246 0.26135 0.46701 0.26181 C 0.45937 0.26065 0.45156 0.26019 0.44375 0.25857 C 0.4217 0.25394 0.44357 0.25788 0.43159 0.25209 C 0.42205 0.24746 0.41111 0.24538 0.40121 0.24237 C 0.39097 0.23913 0.37743 0.23635 0.36823 0.2294 C 0.35347 0.21806 0.33802 0.20232 0.32187 0.19514 C 0.31962 0.19213 0.31649 0.19028 0.31458 0.18704 C 0.31371 0.18565 0.31423 0.18357 0.31337 0.18218 C 0.3125 0.18056 0.31076 0.18033 0.30972 0.17894 C 0.30694 0.175 0.30521 0.16968 0.30243 0.16598 C 0.29965 0.16227 0.29705 0.15926 0.29514 0.15463 C 0.28941 0.14098 0.2875 0.1257 0.28524 0.11065 C 0.28576 0.09538 0.28455 0.06389 0.29149 0.04723 C 0.29427 0.04051 0.29809 0.03403 0.30121 0.02778 C 0.30521 0.01968 0.30538 0.01436 0.31215 0.00996 C 0.31545 -0.00763 0.33177 -0.01388 0.34271 -0.02106 C 0.34965 -0.0206 0.35642 -0.02037 0.36337 -0.01944 C 0.37222 -0.01828 0.37864 -0.01064 0.38663 -0.0081 C 0.39965 -0.00393 0.41441 0.00024 0.42673 0.00834 C 0.43107 0.01112 0.43073 0.01297 0.43524 0.01644 C 0.43958 0.01968 0.44462 0.02153 0.44878 0.02616 C 0.45364 0.03149 0.45833 0.0375 0.46337 0.04237 C 0.47413 0.05255 0.45937 0.0338 0.47066 0.04723 C 0.48298 0.06204 0.47257 0.05278 0.48385 0.06181 C 0.49028 0.07338 0.48229 0.06065 0.49149 0.06852 C 0.50399 0.07917 0.49045 0.07246 0.5 0.07663 C 0.50434 0.08241 0.5125 0.08866 0.51823 0.09121 C 0.51944 0.09329 0.52031 0.09607 0.52187 0.09769 C 0.52326 0.09908 0.52517 0.09838 0.52673 0.09931 C 0.53142 0.10255 0.53385 0.10695 0.53906 0.10903 C 0.54028 0.11019 0.54166 0.11088 0.54271 0.11227 C 0.54462 0.11482 0.54566 0.11806 0.54757 0.12038 C 0.54913 0.122 0.55642 0.12593 0.5585 0.12686 C 0.56423 0.13473 0.56996 0.14051 0.57673 0.14653 C 0.5875 0.15602 0.5809 0.1463 0.59149 0.15788 C 0.59896 0.16598 0.60312 0.17408 0.61215 0.17894 C 0.61614 0.18681 0.62309 0.18727 0.62916 0.1919 C 0.64462 0.20371 0.66406 0.20741 0.68159 0.20996 C 0.69062 0.2088 0.69965 0.20857 0.7085 0.20672 C 0.71198 0.20602 0.71389 0.2007 0.71701 0.19838 C 0.72621 0.19144 0.73507 0.18588 0.74271 0.1757 C 0.74479 0.16875 0.74774 0.1632 0.75 0.15625 C 0.75521 0.14005 0.7559 0.1213 0.75729 0.10417 C 0.75555 0.06088 0.75538 0.03125 0.74271 -0.00648 C 0.73993 -0.01458 0.73993 -0.01851 0.73524 -0.0243 C 0.73021 -0.03773 0.72534 -0.05138 0.71823 -0.06319 C 0.7158 -0.07314 0.71493 -0.07268 0.70972 -0.07962 C 0.7059 -0.08472 0.7059 -0.09004 0.70121 -0.09421 C 0.69479 -0.11157 0.70364 -0.09097 0.69392 -0.10393 C 0.69271 -0.10555 0.69253 -0.10856 0.69149 -0.11041 C 0.68975 -0.11342 0.68524 -0.11851 0.68524 -0.11828 C 0.6835 -0.12546 0.67969 -0.12662 0.67673 -0.13333 C 0.675 -0.1375 0.67187 -0.14629 0.67187 -0.14606 C 0.67048 -0.15601 0.66996 -0.1581 0.66337 -0.1625 C 0.66059 -0.1699 0.65156 -0.18217 0.64635 -0.1868 C 0.64444 -0.19444 0.63489 -0.20925 0.62916 -0.21296 C 0.62239 -0.22638 0.62639 -0.2199 0.61701 -0.2324 C 0.61215 -0.23888 0.61406 -0.24189 0.60729 -0.24861 C 0.60555 -0.25578 0.60017 -0.26157 0.59514 -0.26481 C 0.59479 -0.26643 0.59496 -0.26875 0.59392 -0.2699 C 0.59097 -0.27291 0.58403 -0.27638 0.58403 -0.27615 C 0.58368 -0.278 0.58385 -0.28009 0.58281 -0.28125 C 0.58003 -0.28425 0.57309 -0.28773 0.57309 -0.2875 C 0.5684 -0.29722 0.56024 -0.30046 0.55243 -0.30393 C 0.53212 -0.30254 0.51198 -0.30115 0.49271 -0.29259 C 0.48316 -0.28842 0.47448 -0.28634 0.46701 -0.27638 C 0.46111 -0.25254 0.46337 -0.27986 0.46337 -0.22592 " pathEditMode="relative" rAng="0" ptsTypes="ffffffffffffffffffffffffffffffffffffffffffffffffffffffffffffffffffffffffffffffffffffffffffffffffffffffffffffffffffffffA">
                                      <p:cBhvr>
                                        <p:cTn id="17" dur="3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5" y="-10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104 -0.13079 C 0.0033 -0.13194 0.00816 -0.13356 0.00972 -0.13727 C 0.01597 -0.15324 0.01632 -0.17523 0.01823 -0.19236 C 0.01962 -0.22801 0.02274 -0.26273 0.02552 -0.29815 C 0.02725 -0.32083 0.02795 -0.34861 0.03767 -0.36805 C 0.03975 -0.38472 0.04635 -0.4 0.04861 -0.4169 C 0.05382 -0.45555 0.05573 -0.49514 0.05972 -0.53403 C 0.06094 -0.55903 0.06319 -0.58403 0.0658 -0.6088 C 0.06337 -0.64792 0.06475 -0.65833 0.04861 -0.6868 C 0.04409 -0.71088 0.02048 -0.71898 0.00469 -0.72407 C -0.01146 -0.72245 -0.02257 -0.71898 -0.03663 -0.70949 C -0.04323 -0.70509 -0.04844 -0.69768 -0.05504 -0.69329 C -0.05834 -0.6868 -0.06146 -0.68032 -0.06476 -0.67384 C -0.06702 -0.66944 -0.06788 -0.66481 -0.07084 -0.66065 C -0.07292 -0.65301 -0.07622 -0.64583 -0.07691 -0.63796 C -0.07709 -0.63565 -0.07344 -0.63542 -0.07327 -0.6331 C -0.07292 -0.62917 -0.075 -0.62569 -0.0757 -0.62176 C -0.07674 -0.61597 -0.07726 -0.60995 -0.07813 -0.60393 C -0.07466 -0.56551 -0.07188 -0.52662 -0.06719 -0.48843 C -0.06459 -0.46736 -0.06632 -0.42986 -0.05747 -0.41204 C -0.05643 -0.40509 -0.05556 -0.39514 -0.05261 -0.38912 C -0.05018 -0.38426 -0.05 -0.38472 -0.04896 -0.3794 C -0.04792 -0.37407 -0.04688 -0.36227 -0.04531 -0.35833 C -0.04288 -0.35162 -0.04323 -0.34606 -0.03785 -0.34375 C -0.03611 -0.3368 -0.03438 -0.33264 -0.03056 -0.32731 C -0.02865 -0.31968 -0.02396 -0.3162 -0.02084 -0.30949 C -0.01979 -0.30741 -0.01945 -0.30486 -0.01841 -0.30301 C -0.01736 -0.30116 -0.0158 -0.3 -0.01476 -0.29815 C -0.00886 -0.28727 -0.00868 -0.27708 0.00225 -0.27222 C 0.00712 -0.2625 0.00156 -0.2713 0.00972 -0.26574 C 0.02691 -0.25417 0.01041 -0.26204 0.02066 -0.25741 C 0.03142 -0.24305 0.04774 -0.23611 0.06215 -0.23148 C 0.06927 -0.22917 0.07448 -0.22361 0.08159 -0.22176 C 0.08837 -0.21574 0.08177 -0.22083 0.09132 -0.2169 C 0.10694 -0.21065 0.0901 -0.2169 0.10104 -0.21042 C 0.10816 -0.20625 0.11597 -0.20417 0.12309 -0.20069 C 0.12899 -0.19768 0.13437 -0.19213 0.1401 -0.18912 C 0.15121 -0.1831 0.16267 -0.18079 0.1743 -0.17778 C 0.18125 -0.17176 0.19062 -0.17245 0.19861 -0.1713 C 0.19583 -0.17569 0.18646 -0.18125 0.1901 -0.18426 C 0.19635 -0.18958 0.20486 -0.18333 0.21215 -0.18264 C 0.22448 -0.18148 0.23611 -0.1787 0.24861 -0.17778 C 0.26284 -0.17014 0.27969 -0.17292 0.29496 -0.1713 C 0.30781 -0.16458 0.3217 -0.16597 0.33524 -0.16481 C 0.35399 -0.16296 0.36094 -0.16204 0.37673 -0.15995 C 0.43038 -0.16111 0.48403 -0.16111 0.53767 -0.16319 C 0.55521 -0.16389 0.575 -0.17338 0.59253 -0.17616 C 0.60243 -0.18287 0.61267 -0.18843 0.62309 -0.19398 C 0.63246 -0.19884 0.64271 -0.20046 0.65225 -0.20555 C 0.65538 -0.21065 0.65955 -0.21458 0.66215 -0.22014 C 0.66354 -0.22315 0.66319 -0.22708 0.66458 -0.22986 C 0.66719 -0.23542 0.67048 -0.23796 0.6743 -0.2412 C 0.67708 -0.25972 0.68455 -0.27199 0.6901 -0.28843 C 0.69236 -0.29514 0.69323 -0.30255 0.69496 -0.30949 C 0.69409 -0.31991 0.69375 -0.33032 0.69253 -0.34051 C 0.69201 -0.34491 0.68559 -0.36505 0.68403 -0.36643 C 0.68281 -0.36759 0.68142 -0.36829 0.68038 -0.36968 C 0.67725 -0.3743 0.67465 -0.3794 0.67187 -0.38426 C 0.6684 -0.39028 0.65937 -0.39375 0.65469 -0.39745 C 0.64427 -0.40532 0.63854 -0.41134 0.62673 -0.41528 C 0.61719 -0.42384 0.60729 -0.42778 0.59618 -0.43148 C 0.58854 -0.43819 0.59479 -0.4338 0.57916 -0.43796 C 0.57187 -0.44005 0.55712 -0.44444 0.55712 -0.44444 C 0.54097 -0.44236 0.52569 -0.43773 0.50972 -0.43472 C 0.5026 -0.43009 0.49531 -0.42824 0.48767 -0.42662 C 0.47656 -0.41921 0.4658 -0.41204 0.45347 -0.4088 C 0.44514 -0.40139 0.45555 -0.40972 0.44253 -0.40393 C 0.44114 -0.40324 0.44028 -0.40139 0.43889 -0.40069 C 0.43698 -0.39977 0.43489 -0.39954 0.43281 -0.39907 C 0.42187 -0.38935 0.41302 -0.3669 0.40104 -0.36157 C 0.39566 -0.35023 0.39062 -0.33843 0.38524 -0.32731 C 0.38385 -0.31829 0.38073 -0.31273 0.37795 -0.30463 C 0.375 -0.29583 0.37378 -0.28981 0.36944 -0.28194 C 0.36771 -0.27523 0.36528 -0.26898 0.36337 -0.2625 C 0.35868 -0.23032 0.3585 -0.20995 0.35972 -0.17454 C 0.36041 -0.15671 0.36059 -0.1537 0.37066 -0.14213 C 0.37344 -0.14329 0.37639 -0.14676 0.37916 -0.14537 C 0.38107 -0.14444 0.37969 -0.13981 0.38038 -0.13727 C 0.3809 -0.13495 0.38194 -0.13287 0.38281 -0.13079 C 0.38507 -0.11574 0.39097 -0.10278 0.39496 -0.08843 C 0.39722 -0.08055 0.39757 -0.07292 0.40104 -0.06574 C 0.40225 -0.06088 0.40156 -0.05532 0.40347 -0.05093 C 0.40486 -0.04745 0.40972 -0.04282 0.40972 -0.04282 C 0.41267 -0.03125 0.41007 -0.03495 0.4158 -0.02986 C 0.41875 -0.02407 0.42257 -0.01921 0.42552 -0.01366 C 0.42656 -0.0118 0.42673 -0.00903 0.42795 -0.00718 C 0.43229 -0.00046 0.43784 0.00463 0.44253 0.01088 C 0.44444 0.01343 0.44757 0.01366 0.44982 0.01574 C 0.45625 0.02176 0.46059 0.03171 0.46823 0.03519 C 0.47153 0.0412 0.47743 0.04745 0.48281 0.04977 C 0.48489 0.05185 0.48663 0.05463 0.48889 0.05625 C 0.49028 0.05741 0.49236 0.05671 0.49375 0.05787 C 0.49618 0.05995 0.49757 0.06366 0.49982 0.06597 C 0.50764 0.07407 0.5184 0.07708 0.52795 0.07917 C 0.53368 0.08426 0.53923 0.08727 0.54618 0.08889 C 0.55295 0.09236 0.55764 0.09722 0.56458 0.10023 C 0.56996 0.10556 0.57517 0.10718 0.58159 0.10995 C 0.5875 0.11782 0.59427 0.11945 0.60225 0.1213 C 0.6184 0.13565 0.64878 0.13426 0.66823 0.13588 C 0.68975 0.13935 0.70052 0.1382 0.72552 0.13588 C 0.73194 0.1338 0.73854 0.13148 0.74496 0.1294 C 0.7493 0.12801 0.75312 0.12361 0.75712 0.1213 C 0.76493 0.11667 0.77465 0.11111 0.78281 0.10833 C 0.78663 0.10093 0.79045 0.09676 0.79618 0.09213 C 0.79982 0.08495 0.8033 0.07616 0.80712 0.06921 C 0.81059 0.06296 0.81823 0.05139 0.81823 0.05139 C 0.82031 0.04306 0.82396 0.03542 0.82916 0.03032 C 0.83142 0.01574 0.83472 0.00324 0.83889 -0.01042 C 0.84166 -0.03241 0.83784 -0.00764 0.84375 -0.02986 C 0.84479 -0.03403 0.84618 -0.04282 0.84618 -0.04282 C 0.84913 -0.09329 0.84913 -0.10856 0.84618 -0.17616 C 0.846 -0.18125 0.8401 -0.19097 0.83889 -0.19583 C 0.83611 -0.20694 0.83507 -0.21875 0.83281 -0.22986 C 0.82951 -0.24653 0.82778 -0.26921 0.82066 -0.28356 C 0.81927 -0.29097 0.81649 -0.29514 0.81337 -0.30139 C 0.81128 -0.31505 0.80382 -0.31898 0.79739 -0.32917 C 0.79392 -0.33472 0.79305 -0.33981 0.78767 -0.34213 C 0.78437 -0.35324 0.7783 -0.35903 0.77187 -0.36643 C 0.77014 -0.36852 0.76875 -0.37106 0.76701 -0.37292 C 0.76475 -0.37546 0.75972 -0.3794 0.75972 -0.3794 C 0.7559 -0.38634 0.74861 -0.39282 0.74253 -0.39583 C 0.73819 -0.4037 0.73437 -0.40463 0.72795 -0.41042 C 0.7151 -0.42176 0.73177 -0.40741 0.71823 -0.42338 C 0.71545 -0.42662 0.7085 -0.42824 0.7059 -0.42986 C 0.69965 -0.43356 0.69444 -0.43727 0.68767 -0.43958 C 0.66927 -0.45602 0.64635 -0.45949 0.62552 -0.46736 C 0.58646 -0.46597 0.54757 -0.46574 0.5085 -0.46412 C 0.48385 -0.46319 0.45868 -0.45555 0.43403 -0.45255 C 0.41979 -0.44792 0.40469 -0.4463 0.3901 -0.44444 C 0.38507 -0.44282 0.38142 -0.44028 0.37673 -0.43796 C 0.36823 -0.4338 0.35937 -0.43102 0.35104 -0.42662 C 0.34896 -0.41852 0.34566 -0.42106 0.3401 -0.4169 C 0.32969 -0.40903 0.31857 -0.39606 0.30712 -0.39236 C 0.3059 -0.3912 0.30486 -0.38981 0.30347 -0.38912 C 0.30121 -0.38773 0.29618 -0.38588 0.29618 -0.38588 C 0.29028 -0.37407 0.29809 -0.38796 0.28889 -0.37778 C 0.28784 -0.37662 0.2875 -0.3743 0.28646 -0.37292 C 0.28541 -0.37153 0.28403 -0.37083 0.28281 -0.36968 C 0.28194 -0.36805 0.28159 -0.36597 0.28038 -0.36481 C 0.27934 -0.36366 0.2776 -0.36435 0.27673 -0.36319 C 0.27552 -0.36157 0.27517 -0.3588 0.2743 -0.35671 C 0.27274 -0.35347 0.271 -0.35023 0.26944 -0.34699 C 0.26857 -0.34537 0.26701 -0.34213 0.26701 -0.34213 C 0.26614 -0.33727 0.26475 -0.33241 0.26458 -0.32731 C 0.26423 -0.30833 0.26528 -0.25162 0.28524 -0.24282 C 0.28611 -0.2412 0.28663 -0.23935 0.28767 -0.23796 C 0.28871 -0.23657 0.29045 -0.23634 0.29132 -0.23472 C 0.29219 -0.23333 0.29184 -0.23125 0.29253 -0.22986 C 0.29392 -0.22639 0.296 -0.22361 0.29739 -0.22014 C 0.29774 -0.21898 0.29826 -0.21805 0.29861 -0.2169 " pathEditMode="relative" ptsTypes="fffffffffffffffffffffffffffffffffffffffffffffffffffffffffffffffffffffffffffffffffffffffffffffffffffffffffffffffffffffffffffffffffffffffffffffffffffffA">
                                      <p:cBhvr>
                                        <p:cTn id="21" dur="3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2829 -0.14584 C 0.0342 -0.15116 0.03507 -0.1625 0.0368 -0.17176 C 0.03836 -0.19074 0.0401 -0.20973 0.04166 -0.22871 C 0.04253 -0.27037 0.04461 -0.30973 0.04895 -0.3507 C 0.05052 -0.38311 0.05468 -0.41574 0.05746 -0.44815 C 0.05885 -0.46551 0.0592 -0.48588 0.06718 -0.50023 C 0.06944 -0.50903 0.07448 -0.51412 0.07829 -0.5213 C 0.08107 -0.53241 0.07899 -0.52848 0.08316 -0.53449 C 0.08576 -0.54861 0.08194 -0.53473 0.08802 -0.54422 C 0.09566 -0.55648 0.08524 -0.54607 0.09409 -0.55394 C 0.096 -0.55787 0.10694 -0.56783 0.10989 -0.56852 C 0.1177 -0.57061 0.13316 -0.575 0.13316 -0.57477 C 0.15 -0.57338 0.15555 -0.5713 0.16961 -0.56204 C 0.17586 -0.54977 0.16805 -0.5632 0.17569 -0.55556 C 0.18698 -0.54445 0.17743 -0.54954 0.18559 -0.54584 C 0.18854 -0.53426 0.18663 -0.53889 0.19045 -0.53102 C 0.19861 -0.48797 0.18715 -0.46158 0.17083 -0.42871 C 0.16996 -0.42338 0.16979 -0.4176 0.1684 -0.4125 C 0.16701 -0.40718 0.16284 -0.40324 0.16232 -0.39769 C 0.16111 -0.38218 0.16284 -0.36644 0.16354 -0.3507 C 0.16423 -0.33426 0.1677 -0.30764 0.17691 -0.29537 C 0.17777 -0.29236 0.17934 -0.28635 0.18073 -0.28403 C 0.18281 -0.28056 0.18802 -0.27431 0.18802 -0.27408 C 0.18854 -0.2713 0.18923 -0.26482 0.19166 -0.26273 C 0.19323 -0.26135 0.20677 -0.25394 0.20868 -0.25301 C 0.21579 -0.23866 0.23923 -0.24074 0.24895 -0.24005 C 0.25902 -0.23843 0.26128 -0.23658 0.27204 -0.24167 C 0.27482 -0.24306 0.27708 -0.24607 0.27951 -0.24815 C 0.28073 -0.24931 0.28316 -0.25139 0.28316 -0.25116 C 0.28593 -0.26273 0.29184 -0.27061 0.29409 -0.28241 C 0.29722 -0.29861 0.29548 -0.29121 0.29895 -0.3051 C 0.2993 -0.30672 0.30017 -0.30996 0.30017 -0.30973 C 0.30208 -0.3382 0.30208 -0.36667 0.30625 -0.39445 C 0.30694 -0.42963 0.30503 -0.4713 0.31597 -0.5051 C 0.31961 -0.51644 0.32309 -0.52732 0.33073 -0.53449 C 0.33385 -0.5375 0.34045 -0.5426 0.34045 -0.54236 C 0.34444 -0.5507 0.34166 -0.5463 0.35017 -0.55394 C 0.35139 -0.5551 0.35382 -0.55718 0.35382 -0.55695 C 0.36579 -0.55625 0.37656 -0.55533 0.38802 -0.55232 C 0.39114 -0.55023 0.39479 -0.54977 0.39774 -0.54746 C 0.3993 -0.5463 0.4 -0.54398 0.40139 -0.5426 C 0.40277 -0.54121 0.40468 -0.54074 0.40625 -0.53936 C 0.40798 -0.53797 0.40954 -0.53611 0.41111 -0.53449 C 0.41423 -0.52107 0.40954 -0.53635 0.41597 -0.52778 C 0.41684 -0.52662 0.41632 -0.52431 0.41718 -0.52292 C 0.42048 -0.51667 0.42413 -0.51204 0.42673 -0.5051 C 0.42882 -0.50023 0.43298 -0.49051 0.43298 -0.49028 C 0.4342 -0.48449 0.43559 -0.47871 0.4368 -0.47269 C 0.43715 -0.46551 0.43819 -0.45857 0.43784 -0.45139 C 0.43715 -0.4051 0.43454 -0.38727 0.42326 -0.34908 C 0.421 -0.34144 0.42014 -0.33542 0.41597 -0.3294 C 0.41302 -0.31922 0.40833 -0.31088 0.40382 -0.30186 C 0.40208 -0.29815 0.40121 -0.29352 0.39895 -0.29051 C 0.39774 -0.28889 0.39548 -0.28866 0.39409 -0.28727 C 0.39062 -0.2838 0.3875 -0.2801 0.38437 -0.27593 C 0.37882 -0.26852 0.37534 -0.25926 0.3684 -0.25463 C 0.36579 -0.24398 0.36961 -0.25486 0.36232 -0.24815 C 0.3552 -0.24144 0.35555 -0.23704 0.34774 -0.23357 C 0.34392 -0.22848 0.34305 -0.22408 0.33923 -0.21898 C 0.33732 -0.21158 0.33316 -0.21204 0.32951 -0.20602 C 0.32066 -0.19121 0.32691 -0.19769 0.31961 -0.19121 C 0.31718 -0.18473 0.31354 -0.17963 0.31111 -0.17338 C 0.30607 -0.16019 0.30104 -0.1463 0.29652 -0.13287 C 0.29496 -0.12848 0.29253 -0.12454 0.29166 -0.11968 C 0.2901 -0.11111 0.2868 -0.09375 0.2868 -0.09352 C 0.28784 -0.07223 0.29027 -0.05556 0.29409 -0.03519 C 0.29548 -0.02801 0.30382 -0.01736 0.30382 -0.01713 C 0.30711 -0.0044 0.31892 0.00324 0.32829 0.00717 C 0.33333 0.02037 0.34774 0.02754 0.35746 0.03472 C 0.36527 0.04051 0.37257 0.0493 0.38194 0.05092 C 0.39913 0.05416 0.41857 0.05324 0.43559 0.05902 C 0.4401 0.06064 0.44427 0.06342 0.44895 0.06551 C 0.45642 0.07268 0.4677 0.0706 0.47691 0.07222 C 0.5092 0.07801 0.54045 0.08333 0.57326 0.08518 C 0.59079 0.08796 0.60816 0.0912 0.62569 0.09328 C 0.65295 0.09213 0.6802 0.09213 0.70746 0.09004 C 0.71232 0.08958 0.71996 0.08217 0.72448 0.08032 C 0.73177 0.07754 0.73854 0.07847 0.74531 0.07384 C 0.75086 0.07014 0.75555 0.06597 0.76111 0.06227 C 0.76232 0.06018 0.76336 0.05764 0.76475 0.05578 C 0.76614 0.05393 0.7684 0.05301 0.76961 0.05092 C 0.77048 0.04953 0.77031 0.04768 0.77083 0.04606 C 0.77309 0.03889 0.77586 0.03078 0.78073 0.02662 C 0.78211 0.02268 0.7842 0.01921 0.78559 0.01527 C 0.78889 0.00602 0.78802 -0.00047 0.79288 -0.00926 C 0.7967 -0.03033 0.80364 -0.05023 0.80746 -0.07107 C 0.80781 -0.07338 0.8092 -0.07523 0.80972 -0.07755 C 0.8118 -0.08334 0.81111 -0.08496 0.81232 -0.09213 C 0.81302 -0.09653 0.81475 -0.1051 0.81475 -0.10486 C 0.81649 -0.12801 0.81684 -0.15672 0.80625 -0.17662 C 0.79895 -0.19005 0.78784 -0.19283 0.77691 -0.19954 C 0.77031 -0.20348 0.76441 -0.20949 0.75746 -0.2125 C 0.73958 -0.22037 0.71892 -0.22315 0.70017 -0.22709 C 0.6868 -0.22593 0.6743 -0.22477 0.66111 -0.22223 C 0.65573 -0.21736 0.64687 -0.21389 0.64045 -0.2125 C 0.63836 -0.21135 0.63628 -0.21088 0.63437 -0.20926 C 0.63298 -0.20811 0.63211 -0.20556 0.63073 -0.2044 C 0.62934 -0.20324 0.62326 -0.2007 0.62083 -0.19954 C 0.61284 -0.1919 0.62239 -0.19977 0.60746 -0.19445 C 0.60017 -0.19167 0.59514 -0.18195 0.58802 -0.17824 C 0.58281 -0.16945 0.58055 -0.15973 0.57569 -0.1507 C 0.57291 -0.13959 0.57118 -0.13241 0.56597 -0.12292 C 0.56319 -0.10718 0.56024 -0.10093 0.55503 -0.08565 C 0.55607 -0.04468 0.55503 -0.00764 0.57829 0.02176 C 0.58298 0.03402 0.59514 0.03889 0.60382 0.04606 C 0.60902 0.05046 0.61232 0.0537 0.6184 0.05578 C 0.6243 0.06111 0.63107 0.06365 0.63802 0.06551 C 0.6401 0.06666 0.64201 0.06828 0.64409 0.06898 C 0.64652 0.0699 0.64913 0.06944 0.65139 0.0706 C 0.6717 0.08148 0.64531 0.07152 0.65989 0.07708 C 0.67829 0.08402 0.69826 0.08402 0.71718 0.0868 C 0.72812 0.08564 0.73923 0.08611 0.75017 0.08356 C 0.75746 0.08194 0.76475 0.07314 0.77204 0.0706 C 0.78298 0.05902 0.7717 0.0699 0.78073 0.06389 C 0.78507 0.06111 0.78698 0.05625 0.79149 0.05416 C 0.79444 0.04282 0.79861 0.02777 0.80382 0.01852 C 0.8059 0.0074 0.80833 -0.00324 0.81111 -0.01412 C 0.81406 -0.05139 0.81284 -0.03473 0.81475 -0.06436 C 0.81597 -0.10139 0.81979 -0.13797 0.82326 -0.175 C 0.82239 -0.19329 0.82309 -0.25139 0.80139 -0.26111 C 0.79496 -0.27871 0.80364 -0.25834 0.79409 -0.27107 C 0.79288 -0.27269 0.79288 -0.2757 0.79149 -0.27755 C 0.78871 -0.28218 0.78298 -0.28311 0.77951 -0.28727 C 0.77118 -0.29699 0.76892 -0.29861 0.75989 -0.30672 C 0.74982 -0.3044 0.7375 -0.30695 0.72829 -0.30023 C 0.72569 -0.29838 0.72343 -0.29561 0.72083 -0.29375 C 0.71927 -0.2926 0.71753 -0.29167 0.71597 -0.29051 C 0.71284 -0.28426 0.71007 -0.28241 0.70503 -0.27917 C 0.70416 -0.27755 0.70347 -0.2757 0.7026 -0.27431 C 0.70156 -0.27246 0.7 -0.2713 0.69895 -0.26945 C 0.69722 -0.26621 0.69409 -0.25949 0.69409 -0.25926 C 0.696 -0.24723 0.69791 -0.23843 0.70139 -0.22709 C 0.70451 -0.2169 0.70121 -0.21736 0.70503 -0.21736 " pathEditMode="relative" rAng="0" ptsTypes="ffffffffffffffffffffffffffffffffffffffffffffffffffffffffffffffffffffffffffffffffffffffffffffffffffffffffffffffffffffffffffffffffffffA">
                                      <p:cBhvr>
                                        <p:cTn id="25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7" y="-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L:\фото с избушкой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673F8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000628" y="571480"/>
            <a:ext cx="3571900" cy="250033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857224" y="3643314"/>
            <a:ext cx="3214710" cy="2428892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929190" y="3643314"/>
            <a:ext cx="3286148" cy="2428892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500034" y="571480"/>
            <a:ext cx="3571900" cy="2500330"/>
          </a:xfrm>
          <a:prstGeom prst="rect">
            <a:avLst/>
          </a:prstGeom>
          <a:solidFill>
            <a:schemeClr val="bg1"/>
          </a:solidFill>
          <a:ln w="571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" name="Рисунок 19" descr="Копия (2) Отсканировано 07.02.2010 20-57.bmp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>
          <a:xfrm>
            <a:off x="5143503" y="4500570"/>
            <a:ext cx="396043" cy="642942"/>
          </a:xfrm>
          <a:prstGeom prst="rect">
            <a:avLst/>
          </a:prstGeom>
        </p:spPr>
      </p:pic>
      <p:pic>
        <p:nvPicPr>
          <p:cNvPr id="26" name="Рисунок 25" descr="Отсканировано 07.02.2010 20-57.bmp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flipH="1">
            <a:off x="1925689" y="1214422"/>
            <a:ext cx="931800" cy="1714512"/>
          </a:xfrm>
          <a:prstGeom prst="rect">
            <a:avLst/>
          </a:prstGeom>
        </p:spPr>
      </p:pic>
      <p:pic>
        <p:nvPicPr>
          <p:cNvPr id="24" name="Рисунок 23" descr="Отсканировано 07.02.2010 20-57.bmp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860983" y="1214422"/>
            <a:ext cx="845977" cy="1714512"/>
          </a:xfrm>
          <a:prstGeom prst="rect">
            <a:avLst/>
          </a:prstGeom>
        </p:spPr>
      </p:pic>
      <p:pic>
        <p:nvPicPr>
          <p:cNvPr id="25" name="Рисунок 24" descr="Отсканировано 07.02.2010 20-57.bmp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2940206" y="1214422"/>
            <a:ext cx="751979" cy="1643074"/>
          </a:xfrm>
          <a:prstGeom prst="rect">
            <a:avLst/>
          </a:prstGeom>
        </p:spPr>
      </p:pic>
      <p:pic>
        <p:nvPicPr>
          <p:cNvPr id="33" name="Рисунок 32" descr="Отсканировано 07.02.2010 20-57.bmp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2643174" y="642918"/>
            <a:ext cx="413547" cy="785818"/>
          </a:xfrm>
          <a:prstGeom prst="rect">
            <a:avLst/>
          </a:prstGeom>
        </p:spPr>
      </p:pic>
      <p:pic>
        <p:nvPicPr>
          <p:cNvPr id="34" name="Рисунок 33" descr="Отсканировано 07.02.2010 20-57.bmp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 flipH="1">
            <a:off x="1571603" y="928670"/>
            <a:ext cx="543549" cy="857256"/>
          </a:xfrm>
          <a:prstGeom prst="rect">
            <a:avLst/>
          </a:prstGeom>
        </p:spPr>
      </p:pic>
      <p:sp>
        <p:nvSpPr>
          <p:cNvPr id="35" name="Овал 34"/>
          <p:cNvSpPr/>
          <p:nvPr/>
        </p:nvSpPr>
        <p:spPr>
          <a:xfrm>
            <a:off x="6786578" y="3714752"/>
            <a:ext cx="168520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олилиния 35"/>
          <p:cNvSpPr/>
          <p:nvPr/>
        </p:nvSpPr>
        <p:spPr>
          <a:xfrm>
            <a:off x="660747" y="2786058"/>
            <a:ext cx="1562979" cy="285752"/>
          </a:xfrm>
          <a:custGeom>
            <a:avLst/>
            <a:gdLst>
              <a:gd name="connsiteX0" fmla="*/ 16290 w 768765"/>
              <a:gd name="connsiteY0" fmla="*/ 76200 h 83440"/>
              <a:gd name="connsiteX1" fmla="*/ 102015 w 768765"/>
              <a:gd name="connsiteY1" fmla="*/ 38100 h 83440"/>
              <a:gd name="connsiteX2" fmla="*/ 130590 w 768765"/>
              <a:gd name="connsiteY2" fmla="*/ 19050 h 83440"/>
              <a:gd name="connsiteX3" fmla="*/ 187740 w 768765"/>
              <a:gd name="connsiteY3" fmla="*/ 0 h 83440"/>
              <a:gd name="connsiteX4" fmla="*/ 444915 w 768765"/>
              <a:gd name="connsiteY4" fmla="*/ 9525 h 83440"/>
              <a:gd name="connsiteX5" fmla="*/ 502065 w 768765"/>
              <a:gd name="connsiteY5" fmla="*/ 19050 h 83440"/>
              <a:gd name="connsiteX6" fmla="*/ 578265 w 768765"/>
              <a:gd name="connsiteY6" fmla="*/ 38100 h 83440"/>
              <a:gd name="connsiteX7" fmla="*/ 606840 w 768765"/>
              <a:gd name="connsiteY7" fmla="*/ 57150 h 83440"/>
              <a:gd name="connsiteX8" fmla="*/ 635415 w 768765"/>
              <a:gd name="connsiteY8" fmla="*/ 66675 h 83440"/>
              <a:gd name="connsiteX9" fmla="*/ 768765 w 768765"/>
              <a:gd name="connsiteY9" fmla="*/ 76200 h 83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8765" h="83440">
                <a:moveTo>
                  <a:pt x="16290" y="76200"/>
                </a:moveTo>
                <a:cubicBezTo>
                  <a:pt x="80959" y="33087"/>
                  <a:pt x="0" y="83440"/>
                  <a:pt x="102015" y="38100"/>
                </a:cubicBezTo>
                <a:cubicBezTo>
                  <a:pt x="112476" y="33451"/>
                  <a:pt x="120129" y="23699"/>
                  <a:pt x="130590" y="19050"/>
                </a:cubicBezTo>
                <a:cubicBezTo>
                  <a:pt x="148940" y="10895"/>
                  <a:pt x="168690" y="6350"/>
                  <a:pt x="187740" y="0"/>
                </a:cubicBezTo>
                <a:cubicBezTo>
                  <a:pt x="273465" y="3175"/>
                  <a:pt x="359288" y="4336"/>
                  <a:pt x="444915" y="9525"/>
                </a:cubicBezTo>
                <a:cubicBezTo>
                  <a:pt x="464192" y="10693"/>
                  <a:pt x="483181" y="15003"/>
                  <a:pt x="502065" y="19050"/>
                </a:cubicBezTo>
                <a:cubicBezTo>
                  <a:pt x="527666" y="24536"/>
                  <a:pt x="578265" y="38100"/>
                  <a:pt x="578265" y="38100"/>
                </a:cubicBezTo>
                <a:cubicBezTo>
                  <a:pt x="587790" y="44450"/>
                  <a:pt x="596601" y="52030"/>
                  <a:pt x="606840" y="57150"/>
                </a:cubicBezTo>
                <a:cubicBezTo>
                  <a:pt x="615820" y="61640"/>
                  <a:pt x="625511" y="65024"/>
                  <a:pt x="635415" y="66675"/>
                </a:cubicBezTo>
                <a:cubicBezTo>
                  <a:pt x="703084" y="77953"/>
                  <a:pt x="711071" y="76200"/>
                  <a:pt x="768765" y="76200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олилиния 36"/>
          <p:cNvSpPr/>
          <p:nvPr/>
        </p:nvSpPr>
        <p:spPr>
          <a:xfrm>
            <a:off x="1763360" y="2714620"/>
            <a:ext cx="2067942" cy="357190"/>
          </a:xfrm>
          <a:custGeom>
            <a:avLst/>
            <a:gdLst>
              <a:gd name="connsiteX0" fmla="*/ 16290 w 768765"/>
              <a:gd name="connsiteY0" fmla="*/ 76200 h 83440"/>
              <a:gd name="connsiteX1" fmla="*/ 102015 w 768765"/>
              <a:gd name="connsiteY1" fmla="*/ 38100 h 83440"/>
              <a:gd name="connsiteX2" fmla="*/ 130590 w 768765"/>
              <a:gd name="connsiteY2" fmla="*/ 19050 h 83440"/>
              <a:gd name="connsiteX3" fmla="*/ 187740 w 768765"/>
              <a:gd name="connsiteY3" fmla="*/ 0 h 83440"/>
              <a:gd name="connsiteX4" fmla="*/ 444915 w 768765"/>
              <a:gd name="connsiteY4" fmla="*/ 9525 h 83440"/>
              <a:gd name="connsiteX5" fmla="*/ 502065 w 768765"/>
              <a:gd name="connsiteY5" fmla="*/ 19050 h 83440"/>
              <a:gd name="connsiteX6" fmla="*/ 578265 w 768765"/>
              <a:gd name="connsiteY6" fmla="*/ 38100 h 83440"/>
              <a:gd name="connsiteX7" fmla="*/ 606840 w 768765"/>
              <a:gd name="connsiteY7" fmla="*/ 57150 h 83440"/>
              <a:gd name="connsiteX8" fmla="*/ 635415 w 768765"/>
              <a:gd name="connsiteY8" fmla="*/ 66675 h 83440"/>
              <a:gd name="connsiteX9" fmla="*/ 768765 w 768765"/>
              <a:gd name="connsiteY9" fmla="*/ 76200 h 83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8765" h="83440">
                <a:moveTo>
                  <a:pt x="16290" y="76200"/>
                </a:moveTo>
                <a:cubicBezTo>
                  <a:pt x="80959" y="33087"/>
                  <a:pt x="0" y="83440"/>
                  <a:pt x="102015" y="38100"/>
                </a:cubicBezTo>
                <a:cubicBezTo>
                  <a:pt x="112476" y="33451"/>
                  <a:pt x="120129" y="23699"/>
                  <a:pt x="130590" y="19050"/>
                </a:cubicBezTo>
                <a:cubicBezTo>
                  <a:pt x="148940" y="10895"/>
                  <a:pt x="168690" y="6350"/>
                  <a:pt x="187740" y="0"/>
                </a:cubicBezTo>
                <a:cubicBezTo>
                  <a:pt x="273465" y="3175"/>
                  <a:pt x="359288" y="4336"/>
                  <a:pt x="444915" y="9525"/>
                </a:cubicBezTo>
                <a:cubicBezTo>
                  <a:pt x="464192" y="10693"/>
                  <a:pt x="483181" y="15003"/>
                  <a:pt x="502065" y="19050"/>
                </a:cubicBezTo>
                <a:cubicBezTo>
                  <a:pt x="527666" y="24536"/>
                  <a:pt x="578265" y="38100"/>
                  <a:pt x="578265" y="38100"/>
                </a:cubicBezTo>
                <a:cubicBezTo>
                  <a:pt x="587790" y="44450"/>
                  <a:pt x="596601" y="52030"/>
                  <a:pt x="606840" y="57150"/>
                </a:cubicBezTo>
                <a:cubicBezTo>
                  <a:pt x="615820" y="61640"/>
                  <a:pt x="625511" y="65024"/>
                  <a:pt x="635415" y="66675"/>
                </a:cubicBezTo>
                <a:cubicBezTo>
                  <a:pt x="703084" y="77953"/>
                  <a:pt x="711071" y="76200"/>
                  <a:pt x="768765" y="76200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8" name="Скругленная соединительная линия 37"/>
          <p:cNvCxnSpPr/>
          <p:nvPr/>
        </p:nvCxnSpPr>
        <p:spPr>
          <a:xfrm flipV="1">
            <a:off x="500034" y="1357298"/>
            <a:ext cx="3571900" cy="571504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Рисунок 14" descr="Копия (2) Отсканировано 07.02.2010 20-57.bmp"/>
          <p:cNvPicPr>
            <a:picLocks noChangeAspect="1"/>
          </p:cNvPicPr>
          <p:nvPr/>
        </p:nvPicPr>
        <p:blipFill>
          <a:blip r:embed="rId8" cstate="screen"/>
          <a:srcRect/>
          <a:stretch>
            <a:fillRect/>
          </a:stretch>
        </p:blipFill>
        <p:spPr>
          <a:xfrm>
            <a:off x="5429255" y="4857760"/>
            <a:ext cx="712705" cy="1115631"/>
          </a:xfrm>
          <a:prstGeom prst="rect">
            <a:avLst/>
          </a:prstGeom>
        </p:spPr>
      </p:pic>
      <p:pic>
        <p:nvPicPr>
          <p:cNvPr id="56" name="Рисунок 55" descr="Копия Отсканировано 07.02.2010 20-57.bmp"/>
          <p:cNvPicPr>
            <a:picLocks noChangeAspect="1"/>
          </p:cNvPicPr>
          <p:nvPr/>
        </p:nvPicPr>
        <p:blipFill>
          <a:blip r:embed="rId9" cstate="screen"/>
          <a:srcRect/>
          <a:stretch>
            <a:fillRect/>
          </a:stretch>
        </p:blipFill>
        <p:spPr>
          <a:xfrm>
            <a:off x="6286511" y="4286256"/>
            <a:ext cx="758342" cy="1761522"/>
          </a:xfrm>
          <a:prstGeom prst="rect">
            <a:avLst/>
          </a:prstGeom>
        </p:spPr>
      </p:pic>
      <p:pic>
        <p:nvPicPr>
          <p:cNvPr id="32" name="Рисунок 31" descr="Копия Отсканировано 07.02.2010 20-57.bmp"/>
          <p:cNvPicPr>
            <a:picLocks noChangeAspect="1"/>
          </p:cNvPicPr>
          <p:nvPr/>
        </p:nvPicPr>
        <p:blipFill>
          <a:blip r:embed="rId10" cstate="screen"/>
          <a:srcRect/>
          <a:stretch>
            <a:fillRect/>
          </a:stretch>
        </p:blipFill>
        <p:spPr>
          <a:xfrm>
            <a:off x="7072330" y="3857628"/>
            <a:ext cx="758342" cy="2143140"/>
          </a:xfrm>
          <a:prstGeom prst="rect">
            <a:avLst/>
          </a:prstGeom>
        </p:spPr>
      </p:pic>
      <p:pic>
        <p:nvPicPr>
          <p:cNvPr id="57" name="Рисунок 56" descr="Копия (2) Отсканировано 07.02.2010 20-57.bmp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7786710" y="4214818"/>
            <a:ext cx="337041" cy="500066"/>
          </a:xfrm>
          <a:prstGeom prst="rect">
            <a:avLst/>
          </a:prstGeom>
        </p:spPr>
      </p:pic>
      <p:sp>
        <p:nvSpPr>
          <p:cNvPr id="60" name="Облако 59"/>
          <p:cNvSpPr/>
          <p:nvPr/>
        </p:nvSpPr>
        <p:spPr>
          <a:xfrm flipV="1">
            <a:off x="6072198" y="4000504"/>
            <a:ext cx="410068" cy="142876"/>
          </a:xfrm>
          <a:prstGeom prst="clou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Облако 61"/>
          <p:cNvSpPr/>
          <p:nvPr/>
        </p:nvSpPr>
        <p:spPr>
          <a:xfrm>
            <a:off x="5500694" y="4214818"/>
            <a:ext cx="589822" cy="142876"/>
          </a:xfrm>
          <a:prstGeom prst="clou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Облако 62"/>
          <p:cNvSpPr/>
          <p:nvPr/>
        </p:nvSpPr>
        <p:spPr>
          <a:xfrm>
            <a:off x="5357817" y="4000504"/>
            <a:ext cx="337041" cy="214314"/>
          </a:xfrm>
          <a:prstGeom prst="cloud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65" name="Скругленная соединительная линия 64"/>
          <p:cNvCxnSpPr/>
          <p:nvPr/>
        </p:nvCxnSpPr>
        <p:spPr>
          <a:xfrm flipV="1">
            <a:off x="4929190" y="4714884"/>
            <a:ext cx="3214710" cy="428628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Полилиния 66"/>
          <p:cNvSpPr/>
          <p:nvPr/>
        </p:nvSpPr>
        <p:spPr>
          <a:xfrm>
            <a:off x="4929190" y="5929330"/>
            <a:ext cx="3286148" cy="142876"/>
          </a:xfrm>
          <a:custGeom>
            <a:avLst/>
            <a:gdLst>
              <a:gd name="connsiteX0" fmla="*/ 16290 w 768765"/>
              <a:gd name="connsiteY0" fmla="*/ 76200 h 83440"/>
              <a:gd name="connsiteX1" fmla="*/ 102015 w 768765"/>
              <a:gd name="connsiteY1" fmla="*/ 38100 h 83440"/>
              <a:gd name="connsiteX2" fmla="*/ 130590 w 768765"/>
              <a:gd name="connsiteY2" fmla="*/ 19050 h 83440"/>
              <a:gd name="connsiteX3" fmla="*/ 187740 w 768765"/>
              <a:gd name="connsiteY3" fmla="*/ 0 h 83440"/>
              <a:gd name="connsiteX4" fmla="*/ 444915 w 768765"/>
              <a:gd name="connsiteY4" fmla="*/ 9525 h 83440"/>
              <a:gd name="connsiteX5" fmla="*/ 502065 w 768765"/>
              <a:gd name="connsiteY5" fmla="*/ 19050 h 83440"/>
              <a:gd name="connsiteX6" fmla="*/ 578265 w 768765"/>
              <a:gd name="connsiteY6" fmla="*/ 38100 h 83440"/>
              <a:gd name="connsiteX7" fmla="*/ 606840 w 768765"/>
              <a:gd name="connsiteY7" fmla="*/ 57150 h 83440"/>
              <a:gd name="connsiteX8" fmla="*/ 635415 w 768765"/>
              <a:gd name="connsiteY8" fmla="*/ 66675 h 83440"/>
              <a:gd name="connsiteX9" fmla="*/ 768765 w 768765"/>
              <a:gd name="connsiteY9" fmla="*/ 76200 h 83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8765" h="83440">
                <a:moveTo>
                  <a:pt x="16290" y="76200"/>
                </a:moveTo>
                <a:cubicBezTo>
                  <a:pt x="80959" y="33087"/>
                  <a:pt x="0" y="83440"/>
                  <a:pt x="102015" y="38100"/>
                </a:cubicBezTo>
                <a:cubicBezTo>
                  <a:pt x="112476" y="33451"/>
                  <a:pt x="120129" y="23699"/>
                  <a:pt x="130590" y="19050"/>
                </a:cubicBezTo>
                <a:cubicBezTo>
                  <a:pt x="148940" y="10895"/>
                  <a:pt x="168690" y="6350"/>
                  <a:pt x="187740" y="0"/>
                </a:cubicBezTo>
                <a:cubicBezTo>
                  <a:pt x="273465" y="3175"/>
                  <a:pt x="359288" y="4336"/>
                  <a:pt x="444915" y="9525"/>
                </a:cubicBezTo>
                <a:cubicBezTo>
                  <a:pt x="464192" y="10693"/>
                  <a:pt x="483181" y="15003"/>
                  <a:pt x="502065" y="19050"/>
                </a:cubicBezTo>
                <a:cubicBezTo>
                  <a:pt x="527666" y="24536"/>
                  <a:pt x="578265" y="38100"/>
                  <a:pt x="578265" y="38100"/>
                </a:cubicBezTo>
                <a:cubicBezTo>
                  <a:pt x="587790" y="44450"/>
                  <a:pt x="596601" y="52030"/>
                  <a:pt x="606840" y="57150"/>
                </a:cubicBezTo>
                <a:cubicBezTo>
                  <a:pt x="615820" y="61640"/>
                  <a:pt x="625511" y="65024"/>
                  <a:pt x="635415" y="66675"/>
                </a:cubicBezTo>
                <a:cubicBezTo>
                  <a:pt x="703084" y="77953"/>
                  <a:pt x="711071" y="76200"/>
                  <a:pt x="768765" y="76200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Овал 69"/>
          <p:cNvSpPr/>
          <p:nvPr/>
        </p:nvSpPr>
        <p:spPr>
          <a:xfrm flipH="1">
            <a:off x="1214414" y="785794"/>
            <a:ext cx="214314" cy="21431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6" name="Рисунок 75" descr="Отсканировано 07.02.2010 20-57.bmp"/>
          <p:cNvPicPr>
            <a:picLocks noChangeAspect="1"/>
          </p:cNvPicPr>
          <p:nvPr/>
        </p:nvPicPr>
        <p:blipFill>
          <a:blip r:embed="rId12" cstate="screen"/>
          <a:srcRect/>
          <a:stretch>
            <a:fillRect/>
          </a:stretch>
        </p:blipFill>
        <p:spPr>
          <a:xfrm flipH="1">
            <a:off x="7572396" y="642918"/>
            <a:ext cx="952508" cy="1357504"/>
          </a:xfrm>
          <a:prstGeom prst="rect">
            <a:avLst/>
          </a:prstGeom>
        </p:spPr>
      </p:pic>
      <p:pic>
        <p:nvPicPr>
          <p:cNvPr id="77" name="Рисунок 76" descr="Отсканировано 07.02.2010 20-57.bmp"/>
          <p:cNvPicPr>
            <a:picLocks noChangeAspect="1"/>
          </p:cNvPicPr>
          <p:nvPr/>
        </p:nvPicPr>
        <p:blipFill>
          <a:blip r:embed="rId13" cstate="screen"/>
          <a:srcRect/>
          <a:stretch>
            <a:fillRect/>
          </a:stretch>
        </p:blipFill>
        <p:spPr>
          <a:xfrm>
            <a:off x="5072066" y="642918"/>
            <a:ext cx="818859" cy="1607412"/>
          </a:xfrm>
          <a:prstGeom prst="rect">
            <a:avLst/>
          </a:prstGeom>
        </p:spPr>
      </p:pic>
      <p:pic>
        <p:nvPicPr>
          <p:cNvPr id="78" name="Рисунок 77" descr="Копия (2) Отсканировано 07.02.2010 20-57.bmp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5357818" y="2428868"/>
            <a:ext cx="384216" cy="474827"/>
          </a:xfrm>
          <a:prstGeom prst="rect">
            <a:avLst/>
          </a:prstGeom>
        </p:spPr>
      </p:pic>
      <p:pic>
        <p:nvPicPr>
          <p:cNvPr id="79" name="Рисунок 78" descr="Копия (2) Отсканировано 07.02.2010 20-57.bmp"/>
          <p:cNvPicPr>
            <a:picLocks noChangeAspect="1"/>
          </p:cNvPicPr>
          <p:nvPr/>
        </p:nvPicPr>
        <p:blipFill>
          <a:blip r:embed="rId14" cstate="screen"/>
          <a:srcRect/>
          <a:stretch>
            <a:fillRect/>
          </a:stretch>
        </p:blipFill>
        <p:spPr>
          <a:xfrm>
            <a:off x="5643570" y="2143116"/>
            <a:ext cx="451476" cy="785818"/>
          </a:xfrm>
          <a:prstGeom prst="rect">
            <a:avLst/>
          </a:prstGeom>
        </p:spPr>
      </p:pic>
      <p:pic>
        <p:nvPicPr>
          <p:cNvPr id="80" name="Рисунок 79" descr="Отсканировано 07.02.2010 20-57.bmp"/>
          <p:cNvPicPr>
            <a:picLocks noChangeAspect="1"/>
          </p:cNvPicPr>
          <p:nvPr/>
        </p:nvPicPr>
        <p:blipFill>
          <a:blip r:embed="rId15" cstate="screen"/>
          <a:srcRect/>
          <a:stretch>
            <a:fillRect/>
          </a:stretch>
        </p:blipFill>
        <p:spPr>
          <a:xfrm>
            <a:off x="5072066" y="2214554"/>
            <a:ext cx="357190" cy="785818"/>
          </a:xfrm>
          <a:prstGeom prst="rect">
            <a:avLst/>
          </a:prstGeom>
        </p:spPr>
      </p:pic>
      <p:pic>
        <p:nvPicPr>
          <p:cNvPr id="81" name="Рисунок 80" descr="Копия Отсканировано 07.02.2010 20-57.bmp"/>
          <p:cNvPicPr>
            <a:picLocks noChangeAspect="1"/>
          </p:cNvPicPr>
          <p:nvPr/>
        </p:nvPicPr>
        <p:blipFill>
          <a:blip r:embed="rId16" cstate="screen"/>
          <a:srcRect/>
          <a:stretch>
            <a:fillRect/>
          </a:stretch>
        </p:blipFill>
        <p:spPr>
          <a:xfrm>
            <a:off x="8143900" y="2285992"/>
            <a:ext cx="348474" cy="785818"/>
          </a:xfrm>
          <a:prstGeom prst="rect">
            <a:avLst/>
          </a:prstGeom>
        </p:spPr>
      </p:pic>
      <p:sp>
        <p:nvSpPr>
          <p:cNvPr id="85" name="Полилиния 84"/>
          <p:cNvSpPr/>
          <p:nvPr/>
        </p:nvSpPr>
        <p:spPr>
          <a:xfrm>
            <a:off x="5000627" y="2786058"/>
            <a:ext cx="3571861" cy="285752"/>
          </a:xfrm>
          <a:custGeom>
            <a:avLst/>
            <a:gdLst>
              <a:gd name="connsiteX0" fmla="*/ 16290 w 768765"/>
              <a:gd name="connsiteY0" fmla="*/ 76200 h 83440"/>
              <a:gd name="connsiteX1" fmla="*/ 102015 w 768765"/>
              <a:gd name="connsiteY1" fmla="*/ 38100 h 83440"/>
              <a:gd name="connsiteX2" fmla="*/ 130590 w 768765"/>
              <a:gd name="connsiteY2" fmla="*/ 19050 h 83440"/>
              <a:gd name="connsiteX3" fmla="*/ 187740 w 768765"/>
              <a:gd name="connsiteY3" fmla="*/ 0 h 83440"/>
              <a:gd name="connsiteX4" fmla="*/ 444915 w 768765"/>
              <a:gd name="connsiteY4" fmla="*/ 9525 h 83440"/>
              <a:gd name="connsiteX5" fmla="*/ 502065 w 768765"/>
              <a:gd name="connsiteY5" fmla="*/ 19050 h 83440"/>
              <a:gd name="connsiteX6" fmla="*/ 578265 w 768765"/>
              <a:gd name="connsiteY6" fmla="*/ 38100 h 83440"/>
              <a:gd name="connsiteX7" fmla="*/ 606840 w 768765"/>
              <a:gd name="connsiteY7" fmla="*/ 57150 h 83440"/>
              <a:gd name="connsiteX8" fmla="*/ 635415 w 768765"/>
              <a:gd name="connsiteY8" fmla="*/ 66675 h 83440"/>
              <a:gd name="connsiteX9" fmla="*/ 768765 w 768765"/>
              <a:gd name="connsiteY9" fmla="*/ 76200 h 83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8765" h="83440">
                <a:moveTo>
                  <a:pt x="16290" y="76200"/>
                </a:moveTo>
                <a:cubicBezTo>
                  <a:pt x="80959" y="33087"/>
                  <a:pt x="0" y="83440"/>
                  <a:pt x="102015" y="38100"/>
                </a:cubicBezTo>
                <a:cubicBezTo>
                  <a:pt x="112476" y="33451"/>
                  <a:pt x="120129" y="23699"/>
                  <a:pt x="130590" y="19050"/>
                </a:cubicBezTo>
                <a:cubicBezTo>
                  <a:pt x="148940" y="10895"/>
                  <a:pt x="168690" y="6350"/>
                  <a:pt x="187740" y="0"/>
                </a:cubicBezTo>
                <a:cubicBezTo>
                  <a:pt x="273465" y="3175"/>
                  <a:pt x="359288" y="4336"/>
                  <a:pt x="444915" y="9525"/>
                </a:cubicBezTo>
                <a:cubicBezTo>
                  <a:pt x="464192" y="10693"/>
                  <a:pt x="483181" y="15003"/>
                  <a:pt x="502065" y="19050"/>
                </a:cubicBezTo>
                <a:cubicBezTo>
                  <a:pt x="527666" y="24536"/>
                  <a:pt x="578265" y="38100"/>
                  <a:pt x="578265" y="38100"/>
                </a:cubicBezTo>
                <a:cubicBezTo>
                  <a:pt x="587790" y="44450"/>
                  <a:pt x="596601" y="52030"/>
                  <a:pt x="606840" y="57150"/>
                </a:cubicBezTo>
                <a:cubicBezTo>
                  <a:pt x="615820" y="61640"/>
                  <a:pt x="625511" y="65024"/>
                  <a:pt x="635415" y="66675"/>
                </a:cubicBezTo>
                <a:cubicBezTo>
                  <a:pt x="703084" y="77953"/>
                  <a:pt x="711071" y="76200"/>
                  <a:pt x="768765" y="76200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6" name="Рисунок 85" descr="Копия (2) Отсканировано 07.02.2010 20-57.bmp"/>
          <p:cNvPicPr>
            <a:picLocks noChangeAspect="1"/>
          </p:cNvPicPr>
          <p:nvPr/>
        </p:nvPicPr>
        <p:blipFill>
          <a:blip r:embed="rId17" cstate="screen"/>
          <a:stretch>
            <a:fillRect/>
          </a:stretch>
        </p:blipFill>
        <p:spPr>
          <a:xfrm>
            <a:off x="928662" y="4286256"/>
            <a:ext cx="1034796" cy="1643074"/>
          </a:xfrm>
          <a:prstGeom prst="rect">
            <a:avLst/>
          </a:prstGeom>
        </p:spPr>
      </p:pic>
      <p:pic>
        <p:nvPicPr>
          <p:cNvPr id="87" name="Рисунок 86" descr="Копия Отсканировано 07.02.2010 20-57.bmp"/>
          <p:cNvPicPr>
            <a:picLocks noChangeAspect="1"/>
          </p:cNvPicPr>
          <p:nvPr/>
        </p:nvPicPr>
        <p:blipFill>
          <a:blip r:embed="rId18" cstate="screen"/>
          <a:stretch>
            <a:fillRect/>
          </a:stretch>
        </p:blipFill>
        <p:spPr>
          <a:xfrm>
            <a:off x="3071801" y="4429132"/>
            <a:ext cx="835537" cy="1618646"/>
          </a:xfrm>
          <a:prstGeom prst="rect">
            <a:avLst/>
          </a:prstGeom>
        </p:spPr>
      </p:pic>
      <p:pic>
        <p:nvPicPr>
          <p:cNvPr id="88" name="Рисунок 87" descr="Копия (2) Отсканировано 07.02.2010 20-57.bmp"/>
          <p:cNvPicPr>
            <a:picLocks noChangeAspect="1"/>
          </p:cNvPicPr>
          <p:nvPr/>
        </p:nvPicPr>
        <p:blipFill>
          <a:blip r:embed="rId11" cstate="screen"/>
          <a:stretch>
            <a:fillRect/>
          </a:stretch>
        </p:blipFill>
        <p:spPr>
          <a:xfrm>
            <a:off x="1928794" y="5357826"/>
            <a:ext cx="373803" cy="538322"/>
          </a:xfrm>
          <a:prstGeom prst="rect">
            <a:avLst/>
          </a:prstGeom>
        </p:spPr>
      </p:pic>
      <p:sp>
        <p:nvSpPr>
          <p:cNvPr id="89" name="Полилиния 88"/>
          <p:cNvSpPr/>
          <p:nvPr/>
        </p:nvSpPr>
        <p:spPr>
          <a:xfrm>
            <a:off x="785785" y="5857892"/>
            <a:ext cx="3289471" cy="214314"/>
          </a:xfrm>
          <a:custGeom>
            <a:avLst/>
            <a:gdLst>
              <a:gd name="connsiteX0" fmla="*/ 16290 w 768765"/>
              <a:gd name="connsiteY0" fmla="*/ 76200 h 83440"/>
              <a:gd name="connsiteX1" fmla="*/ 102015 w 768765"/>
              <a:gd name="connsiteY1" fmla="*/ 38100 h 83440"/>
              <a:gd name="connsiteX2" fmla="*/ 130590 w 768765"/>
              <a:gd name="connsiteY2" fmla="*/ 19050 h 83440"/>
              <a:gd name="connsiteX3" fmla="*/ 187740 w 768765"/>
              <a:gd name="connsiteY3" fmla="*/ 0 h 83440"/>
              <a:gd name="connsiteX4" fmla="*/ 444915 w 768765"/>
              <a:gd name="connsiteY4" fmla="*/ 9525 h 83440"/>
              <a:gd name="connsiteX5" fmla="*/ 502065 w 768765"/>
              <a:gd name="connsiteY5" fmla="*/ 19050 h 83440"/>
              <a:gd name="connsiteX6" fmla="*/ 578265 w 768765"/>
              <a:gd name="connsiteY6" fmla="*/ 38100 h 83440"/>
              <a:gd name="connsiteX7" fmla="*/ 606840 w 768765"/>
              <a:gd name="connsiteY7" fmla="*/ 57150 h 83440"/>
              <a:gd name="connsiteX8" fmla="*/ 635415 w 768765"/>
              <a:gd name="connsiteY8" fmla="*/ 66675 h 83440"/>
              <a:gd name="connsiteX9" fmla="*/ 768765 w 768765"/>
              <a:gd name="connsiteY9" fmla="*/ 76200 h 834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68765" h="83440">
                <a:moveTo>
                  <a:pt x="16290" y="76200"/>
                </a:moveTo>
                <a:cubicBezTo>
                  <a:pt x="80959" y="33087"/>
                  <a:pt x="0" y="83440"/>
                  <a:pt x="102015" y="38100"/>
                </a:cubicBezTo>
                <a:cubicBezTo>
                  <a:pt x="112476" y="33451"/>
                  <a:pt x="120129" y="23699"/>
                  <a:pt x="130590" y="19050"/>
                </a:cubicBezTo>
                <a:cubicBezTo>
                  <a:pt x="148940" y="10895"/>
                  <a:pt x="168690" y="6350"/>
                  <a:pt x="187740" y="0"/>
                </a:cubicBezTo>
                <a:cubicBezTo>
                  <a:pt x="273465" y="3175"/>
                  <a:pt x="359288" y="4336"/>
                  <a:pt x="444915" y="9525"/>
                </a:cubicBezTo>
                <a:cubicBezTo>
                  <a:pt x="464192" y="10693"/>
                  <a:pt x="483181" y="15003"/>
                  <a:pt x="502065" y="19050"/>
                </a:cubicBezTo>
                <a:cubicBezTo>
                  <a:pt x="527666" y="24536"/>
                  <a:pt x="578265" y="38100"/>
                  <a:pt x="578265" y="38100"/>
                </a:cubicBezTo>
                <a:cubicBezTo>
                  <a:pt x="587790" y="44450"/>
                  <a:pt x="596601" y="52030"/>
                  <a:pt x="606840" y="57150"/>
                </a:cubicBezTo>
                <a:cubicBezTo>
                  <a:pt x="615820" y="61640"/>
                  <a:pt x="625511" y="65024"/>
                  <a:pt x="635415" y="66675"/>
                </a:cubicBezTo>
                <a:cubicBezTo>
                  <a:pt x="703084" y="77953"/>
                  <a:pt x="711071" y="76200"/>
                  <a:pt x="768765" y="76200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91" name="Рисунок 90" descr="Отсканировано 07.02.2010 20-57.bmp"/>
          <p:cNvPicPr>
            <a:picLocks noChangeAspect="1"/>
          </p:cNvPicPr>
          <p:nvPr/>
        </p:nvPicPr>
        <p:blipFill>
          <a:blip r:embed="rId19" cstate="screen"/>
          <a:srcRect/>
          <a:stretch>
            <a:fillRect/>
          </a:stretch>
        </p:blipFill>
        <p:spPr>
          <a:xfrm>
            <a:off x="2285983" y="4214818"/>
            <a:ext cx="702703" cy="1643074"/>
          </a:xfrm>
          <a:prstGeom prst="rect">
            <a:avLst/>
          </a:prstGeom>
        </p:spPr>
      </p:pic>
      <p:sp>
        <p:nvSpPr>
          <p:cNvPr id="92" name="Овал 91"/>
          <p:cNvSpPr/>
          <p:nvPr/>
        </p:nvSpPr>
        <p:spPr>
          <a:xfrm>
            <a:off x="2428860" y="3429000"/>
            <a:ext cx="59802" cy="7143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99" name="Прямая соединительная линия 98"/>
          <p:cNvCxnSpPr>
            <a:stCxn id="92" idx="1"/>
          </p:cNvCxnSpPr>
          <p:nvPr/>
        </p:nvCxnSpPr>
        <p:spPr>
          <a:xfrm rot="16200000" flipH="1" flipV="1">
            <a:off x="1795528" y="3001225"/>
            <a:ext cx="203854" cy="108032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0" name="Прямая соединительная линия 99"/>
          <p:cNvCxnSpPr>
            <a:endCxn id="92" idx="6"/>
          </p:cNvCxnSpPr>
          <p:nvPr/>
        </p:nvCxnSpPr>
        <p:spPr>
          <a:xfrm rot="10800000">
            <a:off x="2488662" y="3464720"/>
            <a:ext cx="1083206" cy="1785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08" name="Прямая соединительная линия 107"/>
          <p:cNvCxnSpPr/>
          <p:nvPr/>
        </p:nvCxnSpPr>
        <p:spPr>
          <a:xfrm>
            <a:off x="5072066" y="6072206"/>
            <a:ext cx="3133304" cy="236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9" name="Овал 108"/>
          <p:cNvSpPr/>
          <p:nvPr/>
        </p:nvSpPr>
        <p:spPr>
          <a:xfrm>
            <a:off x="6443681" y="3393280"/>
            <a:ext cx="61131" cy="7143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0" name="Прямая соединительная линия 109"/>
          <p:cNvCxnSpPr>
            <a:stCxn id="109" idx="1"/>
          </p:cNvCxnSpPr>
          <p:nvPr/>
        </p:nvCxnSpPr>
        <p:spPr>
          <a:xfrm rot="16200000" flipH="1" flipV="1">
            <a:off x="5810446" y="2965409"/>
            <a:ext cx="203854" cy="108052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1" name="Прямая соединительная линия 110"/>
          <p:cNvCxnSpPr>
            <a:endCxn id="109" idx="6"/>
          </p:cNvCxnSpPr>
          <p:nvPr/>
        </p:nvCxnSpPr>
        <p:spPr>
          <a:xfrm rot="10800000">
            <a:off x="6504812" y="3429000"/>
            <a:ext cx="1081878" cy="178597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5" name="Овал 114"/>
          <p:cNvSpPr/>
          <p:nvPr/>
        </p:nvSpPr>
        <p:spPr>
          <a:xfrm>
            <a:off x="2353670" y="321446"/>
            <a:ext cx="75189" cy="7143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6" name="Прямая соединительная линия 115"/>
          <p:cNvCxnSpPr>
            <a:stCxn id="115" idx="1"/>
          </p:cNvCxnSpPr>
          <p:nvPr/>
        </p:nvCxnSpPr>
        <p:spPr>
          <a:xfrm rot="16200000" flipH="1" flipV="1">
            <a:off x="1724473" y="-104446"/>
            <a:ext cx="203854" cy="107656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17" name="Прямая соединительная линия 116"/>
          <p:cNvCxnSpPr>
            <a:endCxn id="115" idx="6"/>
          </p:cNvCxnSpPr>
          <p:nvPr/>
        </p:nvCxnSpPr>
        <p:spPr>
          <a:xfrm rot="10800000">
            <a:off x="2428860" y="357166"/>
            <a:ext cx="1073839" cy="17860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18" name="Овал 117"/>
          <p:cNvSpPr/>
          <p:nvPr/>
        </p:nvSpPr>
        <p:spPr>
          <a:xfrm>
            <a:off x="6715137" y="346704"/>
            <a:ext cx="69687" cy="71438"/>
          </a:xfrm>
          <a:prstGeom prst="ellipse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19" name="Прямая соединительная линия 118"/>
          <p:cNvCxnSpPr>
            <a:stCxn id="118" idx="1"/>
          </p:cNvCxnSpPr>
          <p:nvPr/>
        </p:nvCxnSpPr>
        <p:spPr>
          <a:xfrm rot="16200000" flipH="1" flipV="1">
            <a:off x="6082529" y="-81793"/>
            <a:ext cx="203854" cy="108177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0" name="Прямая соединительная линия 119"/>
          <p:cNvCxnSpPr>
            <a:endCxn id="118" idx="2"/>
          </p:cNvCxnSpPr>
          <p:nvPr/>
        </p:nvCxnSpPr>
        <p:spPr>
          <a:xfrm rot="10800000">
            <a:off x="6715138" y="382424"/>
            <a:ext cx="1143011" cy="17860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2" name="Овал 81"/>
          <p:cNvSpPr/>
          <p:nvPr/>
        </p:nvSpPr>
        <p:spPr>
          <a:xfrm>
            <a:off x="1857355" y="3857628"/>
            <a:ext cx="299043" cy="285752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4" name="Полилиния 93"/>
          <p:cNvSpPr/>
          <p:nvPr/>
        </p:nvSpPr>
        <p:spPr>
          <a:xfrm>
            <a:off x="7643834" y="1928802"/>
            <a:ext cx="787858" cy="338052"/>
          </a:xfrm>
          <a:custGeom>
            <a:avLst/>
            <a:gdLst>
              <a:gd name="connsiteX0" fmla="*/ 76845 w 646050"/>
              <a:gd name="connsiteY0" fmla="*/ 25818 h 338052"/>
              <a:gd name="connsiteX1" fmla="*/ 244113 w 646050"/>
              <a:gd name="connsiteY1" fmla="*/ 36969 h 338052"/>
              <a:gd name="connsiteX2" fmla="*/ 299869 w 646050"/>
              <a:gd name="connsiteY2" fmla="*/ 48120 h 338052"/>
              <a:gd name="connsiteX3" fmla="*/ 411382 w 646050"/>
              <a:gd name="connsiteY3" fmla="*/ 59271 h 338052"/>
              <a:gd name="connsiteX4" fmla="*/ 589801 w 646050"/>
              <a:gd name="connsiteY4" fmla="*/ 81574 h 338052"/>
              <a:gd name="connsiteX5" fmla="*/ 422533 w 646050"/>
              <a:gd name="connsiteY5" fmla="*/ 59271 h 338052"/>
              <a:gd name="connsiteX6" fmla="*/ 299869 w 646050"/>
              <a:gd name="connsiteY6" fmla="*/ 36969 h 338052"/>
              <a:gd name="connsiteX7" fmla="*/ 32240 w 646050"/>
              <a:gd name="connsiteY7" fmla="*/ 70422 h 338052"/>
              <a:gd name="connsiteX8" fmla="*/ 467138 w 646050"/>
              <a:gd name="connsiteY8" fmla="*/ 81574 h 338052"/>
              <a:gd name="connsiteX9" fmla="*/ 500591 w 646050"/>
              <a:gd name="connsiteY9" fmla="*/ 103876 h 338052"/>
              <a:gd name="connsiteX10" fmla="*/ 567499 w 646050"/>
              <a:gd name="connsiteY10" fmla="*/ 115027 h 338052"/>
              <a:gd name="connsiteX11" fmla="*/ 467138 w 646050"/>
              <a:gd name="connsiteY11" fmla="*/ 126179 h 338052"/>
              <a:gd name="connsiteX12" fmla="*/ 188357 w 646050"/>
              <a:gd name="connsiteY12" fmla="*/ 148481 h 338052"/>
              <a:gd name="connsiteX13" fmla="*/ 110299 w 646050"/>
              <a:gd name="connsiteY13" fmla="*/ 181935 h 338052"/>
              <a:gd name="connsiteX14" fmla="*/ 132601 w 646050"/>
              <a:gd name="connsiteY14" fmla="*/ 226539 h 338052"/>
              <a:gd name="connsiteX15" fmla="*/ 333323 w 646050"/>
              <a:gd name="connsiteY15" fmla="*/ 248842 h 338052"/>
              <a:gd name="connsiteX16" fmla="*/ 411382 w 646050"/>
              <a:gd name="connsiteY16" fmla="*/ 259993 h 338052"/>
              <a:gd name="connsiteX17" fmla="*/ 355625 w 646050"/>
              <a:gd name="connsiteY17" fmla="*/ 271144 h 338052"/>
              <a:gd name="connsiteX18" fmla="*/ 322172 w 646050"/>
              <a:gd name="connsiteY18" fmla="*/ 282296 h 338052"/>
              <a:gd name="connsiteX19" fmla="*/ 199508 w 646050"/>
              <a:gd name="connsiteY19" fmla="*/ 293447 h 338052"/>
              <a:gd name="connsiteX20" fmla="*/ 389079 w 646050"/>
              <a:gd name="connsiteY20" fmla="*/ 304598 h 338052"/>
              <a:gd name="connsiteX21" fmla="*/ 333323 w 646050"/>
              <a:gd name="connsiteY21" fmla="*/ 315749 h 338052"/>
              <a:gd name="connsiteX22" fmla="*/ 244113 w 646050"/>
              <a:gd name="connsiteY22" fmla="*/ 338052 h 338052"/>
              <a:gd name="connsiteX23" fmla="*/ 255265 w 646050"/>
              <a:gd name="connsiteY23" fmla="*/ 293447 h 338052"/>
              <a:gd name="connsiteX24" fmla="*/ 288718 w 646050"/>
              <a:gd name="connsiteY24" fmla="*/ 271144 h 338052"/>
              <a:gd name="connsiteX25" fmla="*/ 177206 w 646050"/>
              <a:gd name="connsiteY25" fmla="*/ 248842 h 338052"/>
              <a:gd name="connsiteX26" fmla="*/ 76845 w 646050"/>
              <a:gd name="connsiteY26" fmla="*/ 226539 h 338052"/>
              <a:gd name="connsiteX27" fmla="*/ 110299 w 646050"/>
              <a:gd name="connsiteY27" fmla="*/ 204237 h 338052"/>
              <a:gd name="connsiteX28" fmla="*/ 333323 w 646050"/>
              <a:gd name="connsiteY28" fmla="*/ 159632 h 338052"/>
              <a:gd name="connsiteX29" fmla="*/ 444835 w 646050"/>
              <a:gd name="connsiteY29" fmla="*/ 137330 h 338052"/>
              <a:gd name="connsiteX30" fmla="*/ 32240 w 646050"/>
              <a:gd name="connsiteY30" fmla="*/ 115027 h 338052"/>
              <a:gd name="connsiteX31" fmla="*/ 110299 w 646050"/>
              <a:gd name="connsiteY31" fmla="*/ 103876 h 338052"/>
              <a:gd name="connsiteX32" fmla="*/ 221811 w 646050"/>
              <a:gd name="connsiteY32" fmla="*/ 36969 h 338052"/>
              <a:gd name="connsiteX33" fmla="*/ 355625 w 646050"/>
              <a:gd name="connsiteY33" fmla="*/ 14666 h 3380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646050" h="338052">
                <a:moveTo>
                  <a:pt x="76845" y="25818"/>
                </a:moveTo>
                <a:cubicBezTo>
                  <a:pt x="132601" y="29535"/>
                  <a:pt x="188511" y="31409"/>
                  <a:pt x="244113" y="36969"/>
                </a:cubicBezTo>
                <a:cubicBezTo>
                  <a:pt x="262972" y="38855"/>
                  <a:pt x="281082" y="45615"/>
                  <a:pt x="299869" y="48120"/>
                </a:cubicBezTo>
                <a:cubicBezTo>
                  <a:pt x="336898" y="53057"/>
                  <a:pt x="374272" y="54989"/>
                  <a:pt x="411382" y="59271"/>
                </a:cubicBezTo>
                <a:cubicBezTo>
                  <a:pt x="470923" y="66141"/>
                  <a:pt x="529865" y="81574"/>
                  <a:pt x="589801" y="81574"/>
                </a:cubicBezTo>
                <a:cubicBezTo>
                  <a:pt x="646050" y="81574"/>
                  <a:pt x="477875" y="69333"/>
                  <a:pt x="422533" y="59271"/>
                </a:cubicBezTo>
                <a:lnTo>
                  <a:pt x="299869" y="36969"/>
                </a:lnTo>
                <a:cubicBezTo>
                  <a:pt x="76675" y="61768"/>
                  <a:pt x="165550" y="48204"/>
                  <a:pt x="32240" y="70422"/>
                </a:cubicBezTo>
                <a:cubicBezTo>
                  <a:pt x="177206" y="74139"/>
                  <a:pt x="322493" y="71242"/>
                  <a:pt x="467138" y="81574"/>
                </a:cubicBezTo>
                <a:cubicBezTo>
                  <a:pt x="480506" y="82529"/>
                  <a:pt x="487877" y="99638"/>
                  <a:pt x="500591" y="103876"/>
                </a:cubicBezTo>
                <a:cubicBezTo>
                  <a:pt x="522041" y="111026"/>
                  <a:pt x="545196" y="111310"/>
                  <a:pt x="567499" y="115027"/>
                </a:cubicBezTo>
                <a:cubicBezTo>
                  <a:pt x="534045" y="118744"/>
                  <a:pt x="500698" y="123597"/>
                  <a:pt x="467138" y="126179"/>
                </a:cubicBezTo>
                <a:cubicBezTo>
                  <a:pt x="164998" y="149421"/>
                  <a:pt x="379508" y="124588"/>
                  <a:pt x="188357" y="148481"/>
                </a:cubicBezTo>
                <a:cubicBezTo>
                  <a:pt x="162338" y="159632"/>
                  <a:pt x="115851" y="154176"/>
                  <a:pt x="110299" y="181935"/>
                </a:cubicBezTo>
                <a:cubicBezTo>
                  <a:pt x="94989" y="258486"/>
                  <a:pt x="267521" y="159081"/>
                  <a:pt x="132601" y="226539"/>
                </a:cubicBezTo>
                <a:cubicBezTo>
                  <a:pt x="222832" y="256618"/>
                  <a:pt x="136429" y="230943"/>
                  <a:pt x="333323" y="248842"/>
                </a:cubicBezTo>
                <a:cubicBezTo>
                  <a:pt x="359499" y="251222"/>
                  <a:pt x="385362" y="256276"/>
                  <a:pt x="411382" y="259993"/>
                </a:cubicBezTo>
                <a:cubicBezTo>
                  <a:pt x="392796" y="263710"/>
                  <a:pt x="374013" y="266547"/>
                  <a:pt x="355625" y="271144"/>
                </a:cubicBezTo>
                <a:cubicBezTo>
                  <a:pt x="344222" y="273995"/>
                  <a:pt x="333808" y="280634"/>
                  <a:pt x="322172" y="282296"/>
                </a:cubicBezTo>
                <a:cubicBezTo>
                  <a:pt x="281528" y="288102"/>
                  <a:pt x="240396" y="289730"/>
                  <a:pt x="199508" y="293447"/>
                </a:cubicBezTo>
                <a:cubicBezTo>
                  <a:pt x="262698" y="297164"/>
                  <a:pt x="326641" y="294192"/>
                  <a:pt x="389079" y="304598"/>
                </a:cubicBezTo>
                <a:cubicBezTo>
                  <a:pt x="407775" y="307714"/>
                  <a:pt x="351791" y="311487"/>
                  <a:pt x="333323" y="315749"/>
                </a:cubicBezTo>
                <a:cubicBezTo>
                  <a:pt x="303456" y="322641"/>
                  <a:pt x="244113" y="338052"/>
                  <a:pt x="244113" y="338052"/>
                </a:cubicBezTo>
                <a:cubicBezTo>
                  <a:pt x="247830" y="323184"/>
                  <a:pt x="246764" y="306199"/>
                  <a:pt x="255265" y="293447"/>
                </a:cubicBezTo>
                <a:cubicBezTo>
                  <a:pt x="262699" y="282296"/>
                  <a:pt x="300354" y="277793"/>
                  <a:pt x="288718" y="271144"/>
                </a:cubicBezTo>
                <a:cubicBezTo>
                  <a:pt x="255806" y="252337"/>
                  <a:pt x="214300" y="256651"/>
                  <a:pt x="177206" y="248842"/>
                </a:cubicBezTo>
                <a:cubicBezTo>
                  <a:pt x="143671" y="241782"/>
                  <a:pt x="110299" y="233973"/>
                  <a:pt x="76845" y="226539"/>
                </a:cubicBezTo>
                <a:cubicBezTo>
                  <a:pt x="87996" y="219105"/>
                  <a:pt x="98052" y="209680"/>
                  <a:pt x="110299" y="204237"/>
                </a:cubicBezTo>
                <a:cubicBezTo>
                  <a:pt x="187241" y="170041"/>
                  <a:pt x="243008" y="174685"/>
                  <a:pt x="333323" y="159632"/>
                </a:cubicBezTo>
                <a:cubicBezTo>
                  <a:pt x="370714" y="153400"/>
                  <a:pt x="407664" y="144764"/>
                  <a:pt x="444835" y="137330"/>
                </a:cubicBezTo>
                <a:cubicBezTo>
                  <a:pt x="307303" y="129896"/>
                  <a:pt x="166693" y="144905"/>
                  <a:pt x="32240" y="115027"/>
                </a:cubicBezTo>
                <a:cubicBezTo>
                  <a:pt x="13840" y="110938"/>
                  <a:pt x="488076" y="72395"/>
                  <a:pt x="110299" y="103876"/>
                </a:cubicBezTo>
                <a:cubicBezTo>
                  <a:pt x="208912" y="54569"/>
                  <a:pt x="175999" y="82779"/>
                  <a:pt x="221811" y="36969"/>
                </a:cubicBezTo>
                <a:cubicBezTo>
                  <a:pt x="0" y="0"/>
                  <a:pt x="42776" y="14666"/>
                  <a:pt x="355625" y="14666"/>
                </a:cubicBez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8" name="Полилиния 97"/>
          <p:cNvSpPr/>
          <p:nvPr/>
        </p:nvSpPr>
        <p:spPr>
          <a:xfrm>
            <a:off x="6000760" y="5072074"/>
            <a:ext cx="643819" cy="516108"/>
          </a:xfrm>
          <a:custGeom>
            <a:avLst/>
            <a:gdLst>
              <a:gd name="connsiteX0" fmla="*/ 0 w 556685"/>
              <a:gd name="connsiteY0" fmla="*/ 66907 h 434898"/>
              <a:gd name="connsiteX1" fmla="*/ 256478 w 556685"/>
              <a:gd name="connsiteY1" fmla="*/ 89210 h 434898"/>
              <a:gd name="connsiteX2" fmla="*/ 390293 w 556685"/>
              <a:gd name="connsiteY2" fmla="*/ 100361 h 434898"/>
              <a:gd name="connsiteX3" fmla="*/ 323385 w 556685"/>
              <a:gd name="connsiteY3" fmla="*/ 122664 h 434898"/>
              <a:gd name="connsiteX4" fmla="*/ 89210 w 556685"/>
              <a:gd name="connsiteY4" fmla="*/ 133815 h 434898"/>
              <a:gd name="connsiteX5" fmla="*/ 256478 w 556685"/>
              <a:gd name="connsiteY5" fmla="*/ 89210 h 434898"/>
              <a:gd name="connsiteX6" fmla="*/ 412595 w 556685"/>
              <a:gd name="connsiteY6" fmla="*/ 100361 h 434898"/>
              <a:gd name="connsiteX7" fmla="*/ 345688 w 556685"/>
              <a:gd name="connsiteY7" fmla="*/ 111512 h 434898"/>
              <a:gd name="connsiteX8" fmla="*/ 122664 w 556685"/>
              <a:gd name="connsiteY8" fmla="*/ 133815 h 434898"/>
              <a:gd name="connsiteX9" fmla="*/ 301083 w 556685"/>
              <a:gd name="connsiteY9" fmla="*/ 111512 h 434898"/>
              <a:gd name="connsiteX10" fmla="*/ 345688 w 556685"/>
              <a:gd name="connsiteY10" fmla="*/ 122664 h 434898"/>
              <a:gd name="connsiteX11" fmla="*/ 312234 w 556685"/>
              <a:gd name="connsiteY11" fmla="*/ 133815 h 434898"/>
              <a:gd name="connsiteX12" fmla="*/ 278781 w 556685"/>
              <a:gd name="connsiteY12" fmla="*/ 156117 h 434898"/>
              <a:gd name="connsiteX13" fmla="*/ 133815 w 556685"/>
              <a:gd name="connsiteY13" fmla="*/ 211873 h 434898"/>
              <a:gd name="connsiteX14" fmla="*/ 312234 w 556685"/>
              <a:gd name="connsiteY14" fmla="*/ 223025 h 434898"/>
              <a:gd name="connsiteX15" fmla="*/ 234176 w 556685"/>
              <a:gd name="connsiteY15" fmla="*/ 234176 h 434898"/>
              <a:gd name="connsiteX16" fmla="*/ 44605 w 556685"/>
              <a:gd name="connsiteY16" fmla="*/ 256478 h 434898"/>
              <a:gd name="connsiteX17" fmla="*/ 367990 w 556685"/>
              <a:gd name="connsiteY17" fmla="*/ 267629 h 434898"/>
              <a:gd name="connsiteX18" fmla="*/ 323385 w 556685"/>
              <a:gd name="connsiteY18" fmla="*/ 278781 h 434898"/>
              <a:gd name="connsiteX19" fmla="*/ 267629 w 556685"/>
              <a:gd name="connsiteY19" fmla="*/ 323385 h 434898"/>
              <a:gd name="connsiteX20" fmla="*/ 245327 w 556685"/>
              <a:gd name="connsiteY20" fmla="*/ 345688 h 434898"/>
              <a:gd name="connsiteX21" fmla="*/ 390293 w 556685"/>
              <a:gd name="connsiteY21" fmla="*/ 301083 h 434898"/>
              <a:gd name="connsiteX22" fmla="*/ 345688 w 556685"/>
              <a:gd name="connsiteY22" fmla="*/ 312234 h 434898"/>
              <a:gd name="connsiteX23" fmla="*/ 312234 w 556685"/>
              <a:gd name="connsiteY23" fmla="*/ 323385 h 434898"/>
              <a:gd name="connsiteX24" fmla="*/ 401444 w 556685"/>
              <a:gd name="connsiteY24" fmla="*/ 390293 h 434898"/>
              <a:gd name="connsiteX25" fmla="*/ 412595 w 556685"/>
              <a:gd name="connsiteY25" fmla="*/ 434898 h 434898"/>
              <a:gd name="connsiteX26" fmla="*/ 490654 w 556685"/>
              <a:gd name="connsiteY26" fmla="*/ 379142 h 434898"/>
              <a:gd name="connsiteX27" fmla="*/ 535259 w 556685"/>
              <a:gd name="connsiteY27" fmla="*/ 367990 h 434898"/>
              <a:gd name="connsiteX28" fmla="*/ 546410 w 556685"/>
              <a:gd name="connsiteY28" fmla="*/ 334537 h 434898"/>
              <a:gd name="connsiteX29" fmla="*/ 434898 w 556685"/>
              <a:gd name="connsiteY29" fmla="*/ 312234 h 434898"/>
              <a:gd name="connsiteX30" fmla="*/ 345688 w 556685"/>
              <a:gd name="connsiteY30" fmla="*/ 289932 h 434898"/>
              <a:gd name="connsiteX31" fmla="*/ 367990 w 556685"/>
              <a:gd name="connsiteY31" fmla="*/ 245327 h 434898"/>
              <a:gd name="connsiteX32" fmla="*/ 524107 w 556685"/>
              <a:gd name="connsiteY32" fmla="*/ 178420 h 434898"/>
              <a:gd name="connsiteX33" fmla="*/ 457200 w 556685"/>
              <a:gd name="connsiteY33" fmla="*/ 156117 h 434898"/>
              <a:gd name="connsiteX34" fmla="*/ 479503 w 556685"/>
              <a:gd name="connsiteY34" fmla="*/ 133815 h 434898"/>
              <a:gd name="connsiteX35" fmla="*/ 512956 w 556685"/>
              <a:gd name="connsiteY35" fmla="*/ 111512 h 434898"/>
              <a:gd name="connsiteX36" fmla="*/ 367990 w 556685"/>
              <a:gd name="connsiteY36" fmla="*/ 66907 h 434898"/>
              <a:gd name="connsiteX37" fmla="*/ 401444 w 556685"/>
              <a:gd name="connsiteY37" fmla="*/ 44605 h 434898"/>
              <a:gd name="connsiteX38" fmla="*/ 167268 w 556685"/>
              <a:gd name="connsiteY38" fmla="*/ 0 h 434898"/>
              <a:gd name="connsiteX39" fmla="*/ 144966 w 556685"/>
              <a:gd name="connsiteY39" fmla="*/ 22303 h 434898"/>
              <a:gd name="connsiteX40" fmla="*/ 133815 w 556685"/>
              <a:gd name="connsiteY40" fmla="*/ 33454 h 4348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</a:cxnLst>
            <a:rect l="l" t="t" r="r" b="b"/>
            <a:pathLst>
              <a:path w="556685" h="434898">
                <a:moveTo>
                  <a:pt x="0" y="66907"/>
                </a:moveTo>
                <a:lnTo>
                  <a:pt x="256478" y="89210"/>
                </a:lnTo>
                <a:lnTo>
                  <a:pt x="390293" y="100361"/>
                </a:lnTo>
                <a:cubicBezTo>
                  <a:pt x="465271" y="119105"/>
                  <a:pt x="464451" y="113563"/>
                  <a:pt x="323385" y="122664"/>
                </a:cubicBezTo>
                <a:cubicBezTo>
                  <a:pt x="245400" y="127695"/>
                  <a:pt x="167268" y="130098"/>
                  <a:pt x="89210" y="133815"/>
                </a:cubicBezTo>
                <a:cubicBezTo>
                  <a:pt x="149564" y="109673"/>
                  <a:pt x="183280" y="92260"/>
                  <a:pt x="256478" y="89210"/>
                </a:cubicBezTo>
                <a:cubicBezTo>
                  <a:pt x="308604" y="87038"/>
                  <a:pt x="360556" y="96644"/>
                  <a:pt x="412595" y="100361"/>
                </a:cubicBezTo>
                <a:cubicBezTo>
                  <a:pt x="390293" y="104078"/>
                  <a:pt x="368149" y="108920"/>
                  <a:pt x="345688" y="111512"/>
                </a:cubicBezTo>
                <a:cubicBezTo>
                  <a:pt x="271468" y="120076"/>
                  <a:pt x="48529" y="143082"/>
                  <a:pt x="122664" y="133815"/>
                </a:cubicBezTo>
                <a:lnTo>
                  <a:pt x="301083" y="111512"/>
                </a:lnTo>
                <a:cubicBezTo>
                  <a:pt x="315951" y="115229"/>
                  <a:pt x="338834" y="108956"/>
                  <a:pt x="345688" y="122664"/>
                </a:cubicBezTo>
                <a:cubicBezTo>
                  <a:pt x="350945" y="133178"/>
                  <a:pt x="322748" y="128558"/>
                  <a:pt x="312234" y="133815"/>
                </a:cubicBezTo>
                <a:cubicBezTo>
                  <a:pt x="300247" y="139808"/>
                  <a:pt x="291224" y="151140"/>
                  <a:pt x="278781" y="156117"/>
                </a:cubicBezTo>
                <a:cubicBezTo>
                  <a:pt x="60129" y="243578"/>
                  <a:pt x="332381" y="112592"/>
                  <a:pt x="133815" y="211873"/>
                </a:cubicBezTo>
                <a:cubicBezTo>
                  <a:pt x="193288" y="215590"/>
                  <a:pt x="254064" y="210098"/>
                  <a:pt x="312234" y="223025"/>
                </a:cubicBezTo>
                <a:cubicBezTo>
                  <a:pt x="337892" y="228727"/>
                  <a:pt x="260279" y="231105"/>
                  <a:pt x="234176" y="234176"/>
                </a:cubicBezTo>
                <a:cubicBezTo>
                  <a:pt x="138" y="261709"/>
                  <a:pt x="227452" y="230358"/>
                  <a:pt x="44605" y="256478"/>
                </a:cubicBezTo>
                <a:cubicBezTo>
                  <a:pt x="152400" y="260195"/>
                  <a:pt x="260474" y="259028"/>
                  <a:pt x="367990" y="267629"/>
                </a:cubicBezTo>
                <a:cubicBezTo>
                  <a:pt x="383267" y="268851"/>
                  <a:pt x="336782" y="271338"/>
                  <a:pt x="323385" y="278781"/>
                </a:cubicBezTo>
                <a:cubicBezTo>
                  <a:pt x="302579" y="290340"/>
                  <a:pt x="285700" y="307896"/>
                  <a:pt x="267629" y="323385"/>
                </a:cubicBezTo>
                <a:cubicBezTo>
                  <a:pt x="259647" y="330227"/>
                  <a:pt x="234814" y="345688"/>
                  <a:pt x="245327" y="345688"/>
                </a:cubicBezTo>
                <a:cubicBezTo>
                  <a:pt x="252943" y="345688"/>
                  <a:pt x="378548" y="306955"/>
                  <a:pt x="390293" y="301083"/>
                </a:cubicBezTo>
                <a:cubicBezTo>
                  <a:pt x="404001" y="294229"/>
                  <a:pt x="360424" y="308024"/>
                  <a:pt x="345688" y="312234"/>
                </a:cubicBezTo>
                <a:cubicBezTo>
                  <a:pt x="334386" y="315463"/>
                  <a:pt x="323385" y="319668"/>
                  <a:pt x="312234" y="323385"/>
                </a:cubicBezTo>
                <a:cubicBezTo>
                  <a:pt x="245751" y="434193"/>
                  <a:pt x="279750" y="339587"/>
                  <a:pt x="401444" y="390293"/>
                </a:cubicBezTo>
                <a:cubicBezTo>
                  <a:pt x="415591" y="396188"/>
                  <a:pt x="408878" y="420030"/>
                  <a:pt x="412595" y="434898"/>
                </a:cubicBezTo>
                <a:cubicBezTo>
                  <a:pt x="417677" y="431087"/>
                  <a:pt x="477968" y="384579"/>
                  <a:pt x="490654" y="379142"/>
                </a:cubicBezTo>
                <a:cubicBezTo>
                  <a:pt x="504741" y="373105"/>
                  <a:pt x="520391" y="371707"/>
                  <a:pt x="535259" y="367990"/>
                </a:cubicBezTo>
                <a:cubicBezTo>
                  <a:pt x="538976" y="356839"/>
                  <a:pt x="556685" y="340245"/>
                  <a:pt x="546410" y="334537"/>
                </a:cubicBezTo>
                <a:cubicBezTo>
                  <a:pt x="513273" y="316128"/>
                  <a:pt x="471902" y="320457"/>
                  <a:pt x="434898" y="312234"/>
                </a:cubicBezTo>
                <a:cubicBezTo>
                  <a:pt x="404976" y="305585"/>
                  <a:pt x="375425" y="297366"/>
                  <a:pt x="345688" y="289932"/>
                </a:cubicBezTo>
                <a:cubicBezTo>
                  <a:pt x="353122" y="275064"/>
                  <a:pt x="355009" y="255711"/>
                  <a:pt x="367990" y="245327"/>
                </a:cubicBezTo>
                <a:cubicBezTo>
                  <a:pt x="407361" y="213830"/>
                  <a:pt x="475769" y="194532"/>
                  <a:pt x="524107" y="178420"/>
                </a:cubicBezTo>
                <a:cubicBezTo>
                  <a:pt x="501805" y="170986"/>
                  <a:pt x="473823" y="172740"/>
                  <a:pt x="457200" y="156117"/>
                </a:cubicBezTo>
                <a:cubicBezTo>
                  <a:pt x="449766" y="148683"/>
                  <a:pt x="471293" y="140383"/>
                  <a:pt x="479503" y="133815"/>
                </a:cubicBezTo>
                <a:cubicBezTo>
                  <a:pt x="489968" y="125443"/>
                  <a:pt x="501805" y="118946"/>
                  <a:pt x="512956" y="111512"/>
                </a:cubicBezTo>
                <a:cubicBezTo>
                  <a:pt x="406449" y="97311"/>
                  <a:pt x="292610" y="127211"/>
                  <a:pt x="367990" y="66907"/>
                </a:cubicBezTo>
                <a:cubicBezTo>
                  <a:pt x="378455" y="58535"/>
                  <a:pt x="390293" y="52039"/>
                  <a:pt x="401444" y="44605"/>
                </a:cubicBezTo>
                <a:cubicBezTo>
                  <a:pt x="313033" y="15135"/>
                  <a:pt x="281608" y="0"/>
                  <a:pt x="167268" y="0"/>
                </a:cubicBezTo>
                <a:cubicBezTo>
                  <a:pt x="156755" y="0"/>
                  <a:pt x="152400" y="14869"/>
                  <a:pt x="144966" y="22303"/>
                </a:cubicBezTo>
                <a:lnTo>
                  <a:pt x="133815" y="33454"/>
                </a:lnTo>
              </a:path>
            </a:pathLst>
          </a:cu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1" name="Овал 100"/>
          <p:cNvSpPr/>
          <p:nvPr/>
        </p:nvSpPr>
        <p:spPr>
          <a:xfrm>
            <a:off x="5786445" y="2928934"/>
            <a:ext cx="192108" cy="142876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G:\Таня\iоо.jpeg"/>
          <p:cNvPicPr>
            <a:picLocks noChangeAspect="1" noChangeArrowheads="1"/>
          </p:cNvPicPr>
          <p:nvPr/>
        </p:nvPicPr>
        <p:blipFill>
          <a:blip r:embed="rId20" cstate="screen"/>
          <a:srcRect/>
          <a:stretch>
            <a:fillRect/>
          </a:stretch>
        </p:blipFill>
        <p:spPr bwMode="auto">
          <a:xfrm>
            <a:off x="3857620" y="2857496"/>
            <a:ext cx="1228403" cy="1571636"/>
          </a:xfrm>
          <a:prstGeom prst="roundRect">
            <a:avLst/>
          </a:prstGeom>
          <a:noFill/>
          <a:ln w="19050">
            <a:solidFill>
              <a:schemeClr val="accent1"/>
            </a:solidFill>
          </a:ln>
        </p:spPr>
      </p:pic>
      <p:pic>
        <p:nvPicPr>
          <p:cNvPr id="75" name="Рисунок 74" descr="Копия Отсканировано 07.02.2010 20-57.bmp"/>
          <p:cNvPicPr>
            <a:picLocks noChangeAspect="1"/>
          </p:cNvPicPr>
          <p:nvPr/>
        </p:nvPicPr>
        <p:blipFill>
          <a:blip r:embed="rId21" cstate="screen"/>
          <a:srcRect/>
          <a:stretch>
            <a:fillRect/>
          </a:stretch>
        </p:blipFill>
        <p:spPr>
          <a:xfrm>
            <a:off x="5857884" y="642918"/>
            <a:ext cx="714380" cy="1643074"/>
          </a:xfrm>
          <a:prstGeom prst="rect">
            <a:avLst/>
          </a:prstGeom>
        </p:spPr>
      </p:pic>
      <p:cxnSp>
        <p:nvCxnSpPr>
          <p:cNvPr id="83" name="Shape 82"/>
          <p:cNvCxnSpPr/>
          <p:nvPr/>
        </p:nvCxnSpPr>
        <p:spPr>
          <a:xfrm flipV="1">
            <a:off x="5000628" y="1857364"/>
            <a:ext cx="3500462" cy="500066"/>
          </a:xfrm>
          <a:prstGeom prst="curved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81481E-6 C -0.0066 0.00231 -0.01111 0.00578 -0.01701 0.01041 C -0.02014 0.01296 -0.02187 0.01666 -0.02517 0.02013 C -0.02882 0.02893 -0.03264 0.03842 -0.03628 0.04768 C -0.03906 0.05439 -0.03976 0.06226 -0.04184 0.06967 C -0.0434 0.07407 -0.04913 0.08773 -0.0493 0.0912 C -0.04948 0.1037 -0.0493 0.11597 -0.0493 0.12893 " pathEditMode="relative" rAng="0" ptsTypes="ffffffA">
                                      <p:cBhvr>
                                        <p:cTn id="6" dur="2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" y="6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7.40741E-7 C 0.00139 -0.00741 0.00191 -0.01505 0.00382 -0.02245 C 0.00191 -0.03796 1.38889E-6 -0.05926 -0.00365 -0.07407 C -0.00469 -0.07801 -0.00695 -0.08102 -0.00851 -0.08449 C -0.00938 -0.08611 -0.01094 -0.08958 -0.01094 -0.08935 C -0.00868 -0.1132 -0.01111 -0.09375 -0.00851 -0.10695 C -0.00764 -0.11157 -0.00608 -0.12083 -0.00608 -0.1206 C -0.00851 -0.13403 -0.01181 -0.14028 -0.0158 -0.15162 C -0.01406 -0.16574 -0.01458 -0.15857 -0.01458 -0.17407 " pathEditMode="relative" rAng="0" ptsTypes="ffffffffA">
                                      <p:cBhvr>
                                        <p:cTn id="10" dur="2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" y="-8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4.07407E-6 C 0.01198 0.00185 0.01284 0.00439 0.02222 0.01226 C 0.02534 0.01435 0.02812 0.01759 0.0309 0.02037 C 0.03298 0.02222 0.0368 0.02615 0.0368 0.02638 C 0.0375 0.02731 0.03802 0.02916 0.03871 0.02986 C 0.03958 0.03125 0.04097 0.03171 0.04166 0.0331 C 0.04236 0.03402 0.04236 0.03588 0.04271 0.0368 C 0.04462 0.04189 0.04583 0.04583 0.04861 0.04976 C 0.0493 0.05277 0.04965 0.05648 0.05052 0.05949 C 0.05087 0.06111 0.05208 0.06203 0.05243 0.06342 C 0.0533 0.06643 0.0533 0.06967 0.05451 0.07199 C 0.05503 0.07314 0.05659 0.07638 0.05659 0.07662 " pathEditMode="relative" rAng="0" ptsTypes="fffffffffffA">
                                      <p:cBhvr>
                                        <p:cTn id="14" dur="2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8" y="3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-1.11111E-6 C 0.00209 0.00833 0.00434 0.01342 0.0073 0.02106 C 0.01112 0.03079 0.01216 0.04305 0.01476 0.05347 C 0.01563 0.05717 0.01841 0.07315 0.02084 0.07315 " pathEditMode="relative" ptsTypes="fffA">
                                      <p:cBhvr>
                                        <p:cTn id="18" dur="2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3.33333E-6 C 0.00191 0.00046 0.00834 0.00139 0.01094 0.00324 C 0.01355 0.00509 0.01823 0.00972 0.01823 0.00972 C 0.02101 0.01528 0.02309 0.01736 0.02796 0.01944 C 0.02987 0.02176 0.03264 0.02315 0.03421 0.02593 C 0.03507 0.02732 0.0349 0.02917 0.03542 0.03079 C 0.03785 0.03819 0.04132 0.04468 0.04393 0.05185 C 0.04601 0.05764 0.05035 0.06088 0.05243 0.06667 C 0.05434 0.07176 0.05556 0.07894 0.05851 0.08287 " pathEditMode="relative" ptsTypes="ffffffffA">
                                      <p:cBhvr>
                                        <p:cTn id="27" dur="2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69 -2.59259E-6 C -0.0033 -0.00463 -0.00208 -0.00903 -0.00052 -0.01365 C 0.00017 -0.01574 0.00174 -0.02037 0.00174 -0.0199 C 0.00504 -0.04398 0.00608 -0.06597 0.00608 -0.09004 " pathEditMode="relative" rAng="0" ptsTypes="fffA">
                                      <p:cBhvr>
                                        <p:cTn id="31" dur="20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" y="-4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E-6 -3.7037E-7 C 0.00278 -0.01505 0.00573 -0.02847 0.01094 -0.04236 C 0.01441 -0.05162 0.01355 -0.05556 0.02066 -0.06181 C 0.02153 -0.06389 0.02188 -0.06643 0.02309 -0.06829 C 0.02396 -0.06968 0.02587 -0.06991 0.02674 -0.07153 C 0.03473 -0.08773 0.02223 -0.07106 0.03056 -0.08148 C 0.03143 -0.08356 0.03178 -0.08611 0.03299 -0.08796 C 0.03386 -0.08935 0.03577 -0.08958 0.03664 -0.0912 C 0.04289 -0.1037 0.0323 -0.09282 0.0415 -0.10093 C 0.04358 -0.11181 0.0415 -0.10579 0.05 -0.11713 C 0.05712 -0.12662 0.05903 -0.14676 0.06945 -0.15139 C 0.07223 -0.16273 0.07743 -0.17963 0.08664 -0.1838 C 0.08959 -0.19537 0.08542 -0.18218 0.0915 -0.1919 C 0.09271 -0.19375 0.09271 -0.19676 0.09393 -0.19838 C 0.09601 -0.20116 0.10122 -0.20486 0.10122 -0.20486 C 0.10261 -0.21296 0.10452 -0.21667 0.10973 -0.2213 C 0.11129 -0.22569 0.1125 -0.23032 0.11459 -0.23426 C 0.11546 -0.23588 0.11632 -0.2375 0.11702 -0.23912 C 0.12084 -0.24838 0.12171 -0.25625 0.12796 -0.26181 C 0.12882 -0.26389 0.12917 -0.26667 0.13056 -0.26829 C 0.13143 -0.26944 0.13334 -0.26875 0.13421 -0.26991 C 0.13785 -0.27477 0.13907 -0.28472 0.14271 -0.28958 C 0.14549 -0.29329 0.14966 -0.2956 0.15243 -0.29931 " pathEditMode="relative" ptsTypes="ffffffffffffffffffffffA">
                                      <p:cBhvr>
                                        <p:cTn id="35" dur="20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4" grpId="0" animBg="1"/>
      <p:bldP spid="101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L:\bereza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95536" y="332656"/>
            <a:ext cx="8292413" cy="621931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7B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Documents and Settings\КОМПЬЮТЕР\Рабочий стол\Сканер\Отсканировано 05.03.2010 11-14_000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43438" y="428604"/>
            <a:ext cx="1643074" cy="3857652"/>
          </a:xfrm>
          <a:prstGeom prst="rect">
            <a:avLst/>
          </a:prstGeom>
          <a:noFill/>
          <a:ln>
            <a:solidFill>
              <a:schemeClr val="bg1">
                <a:lumMod val="95000"/>
                <a:lumOff val="5000"/>
              </a:schemeClr>
            </a:solidFill>
          </a:ln>
        </p:spPr>
      </p:pic>
      <p:pic>
        <p:nvPicPr>
          <p:cNvPr id="1031" name="Picture 7" descr="C:\Documents and Settings\КОМПЬЮТЕР\Рабочий стол\Сканер\Отсканировано 05.03.2010 11-35_000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357950" y="500042"/>
            <a:ext cx="2571768" cy="3786214"/>
          </a:xfrm>
          <a:prstGeom prst="rect">
            <a:avLst/>
          </a:prstGeom>
          <a:noFill/>
        </p:spPr>
      </p:pic>
      <p:pic>
        <p:nvPicPr>
          <p:cNvPr id="1032" name="Picture 8" descr="C:\Documents and Settings\КОМПЬЮТЕР\Рабочий стол\Сканер\Отсканировано 05.03.2010 12-30_000.jpg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285720" y="428604"/>
            <a:ext cx="1322623" cy="3857652"/>
          </a:xfrm>
          <a:prstGeom prst="rect">
            <a:avLst/>
          </a:prstGeom>
          <a:noFill/>
          <a:ln>
            <a:solidFill>
              <a:schemeClr val="bg1">
                <a:lumMod val="95000"/>
                <a:lumOff val="5000"/>
              </a:schemeClr>
            </a:solidFill>
          </a:ln>
        </p:spPr>
      </p:pic>
      <p:pic>
        <p:nvPicPr>
          <p:cNvPr id="1033" name="Picture 9" descr="C:\Documents and Settings\КОМПЬЮТЕР\Рабочий стол\Сканер\Отсканировано 05.03.2010 14-19_000.jpg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928794" y="357166"/>
            <a:ext cx="1714512" cy="3962364"/>
          </a:xfrm>
          <a:prstGeom prst="rect">
            <a:avLst/>
          </a:prstGeom>
          <a:noFill/>
        </p:spPr>
      </p:pic>
      <p:pic>
        <p:nvPicPr>
          <p:cNvPr id="1034" name="Picture 10" descr="G:\Таня\iоо.jpeg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flipH="1">
            <a:off x="6500826" y="5000636"/>
            <a:ext cx="1680472" cy="1857364"/>
          </a:xfrm>
          <a:prstGeom prst="rect">
            <a:avLst/>
          </a:prstGeom>
          <a:noFill/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0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37BF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0" descr="G:\Таня\iоо.jpe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3643306" y="4643446"/>
            <a:ext cx="1391362" cy="1857364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1000100" y="1214422"/>
            <a:ext cx="6715172" cy="36317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11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????????????</a:t>
            </a:r>
            <a:endParaRPr lang="ru-RU" sz="115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5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L:\берёза 6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404664"/>
            <a:ext cx="8141773" cy="612068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L:\ельник 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332656"/>
            <a:ext cx="8172400" cy="6129301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L:\ели 4_7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332656"/>
            <a:ext cx="8172400" cy="612930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L:\ели 2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332656"/>
            <a:ext cx="8147424" cy="6120680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L:\сосн. бор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67544" y="332656"/>
            <a:ext cx="8136904" cy="6102678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L:\сосны2jpg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539552" y="404664"/>
            <a:ext cx="8076386" cy="6057291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L:\сосны 4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611560" y="332656"/>
            <a:ext cx="8100392" cy="6075294"/>
          </a:xfrm>
          <a:prstGeom prst="rect">
            <a:avLst/>
          </a:prstGeom>
          <a:noFill/>
          <a:ln w="28575">
            <a:solidFill>
              <a:schemeClr val="bg1"/>
            </a:solidFill>
          </a:ln>
        </p:spPr>
      </p:pic>
    </p:spTree>
  </p:cSld>
  <p:clrMapOvr>
    <a:masterClrMapping/>
  </p:clrMapOvr>
  <p:transition>
    <p:randomBar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1519</TotalTime>
  <Words>1</Words>
  <Application>Microsoft Office PowerPoint</Application>
  <PresentationFormat>Экран (4:3)</PresentationFormat>
  <Paragraphs>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Таня</cp:lastModifiedBy>
  <cp:revision>148</cp:revision>
  <dcterms:modified xsi:type="dcterms:W3CDTF">2012-10-15T13:24:33Z</dcterms:modified>
</cp:coreProperties>
</file>