
<file path=[Content_Types].xml><?xml version="1.0" encoding="utf-8"?>
<Types xmlns="http://schemas.openxmlformats.org/package/2006/content-types">
  <Default Extension="jpeg" ContentType="image/jpeg"/>
  <Default Extension="wmf" ContentType="image/x-wmf"/>
  <Default Extension="rels" ContentType="application/vnd.openxmlformats-package.relationships+xml"/>
  <Default Extension="xml" ContentType="application/xml"/>
  <Default Extension="wdp" ContentType="image/vnd.ms-photo"/>
  <Default Extension="tiff" ContentType="image/tif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6" r:id="rId2"/>
    <p:sldId id="257" r:id="rId3"/>
    <p:sldId id="258" r:id="rId4"/>
  </p:sldIdLst>
  <p:sldSz cx="9144000" cy="6858000" type="screen4x3"/>
  <p:notesSz cx="6858000" cy="9144000"/>
  <p:defaultTextStyle>
    <a:defPPr>
      <a:defRPr lang="ru-RU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111" d="100"/>
          <a:sy n="111" d="100"/>
        </p:scale>
        <p:origin x="-1662" y="-78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viewProps" Target="viewProps.xml"/><Relationship Id="rId5" Type="http://schemas.openxmlformats.org/officeDocument/2006/relationships/presProps" Target="presProps.xml"/><Relationship Id="rId4" Type="http://schemas.openxmlformats.org/officeDocument/2006/relationships/slide" Target="slides/slide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5349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29" name="Заголовок 28"/>
          <p:cNvSpPr>
            <a:spLocks noGrp="1"/>
          </p:cNvSpPr>
          <p:nvPr>
            <p:ph type="ctrTitle"/>
          </p:nvPr>
        </p:nvSpPr>
        <p:spPr>
          <a:xfrm>
            <a:off x="381000" y="4853411"/>
            <a:ext cx="8458200" cy="1222375"/>
          </a:xfrm>
        </p:spPr>
        <p:txBody>
          <a:bodyPr anchor="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одзаголовок 8"/>
          <p:cNvSpPr>
            <a:spLocks noGrp="1"/>
          </p:cNvSpPr>
          <p:nvPr>
            <p:ph type="subTitle" idx="1"/>
          </p:nvPr>
        </p:nvSpPr>
        <p:spPr>
          <a:xfrm>
            <a:off x="381000" y="3886200"/>
            <a:ext cx="8458200" cy="914400"/>
          </a:xfrm>
        </p:spPr>
        <p:txBody>
          <a:bodyPr anchor="b"/>
          <a:lstStyle>
            <a:lvl1pPr marL="0" indent="0" algn="l">
              <a:buNone/>
              <a:defRPr sz="2400">
                <a:solidFill>
                  <a:schemeClr val="tx2">
                    <a:shade val="7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16" name="Дата 15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2" name="Нижний колонтитул 1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5" name="Номер слайда 14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858000" y="549276"/>
            <a:ext cx="1828800" cy="5851525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549276"/>
            <a:ext cx="6248400" cy="5851525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2" name="Заголовок 2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7" name="Объект 26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>
          <a:xfrm>
            <a:off x="3581400" y="76200"/>
            <a:ext cx="2895600" cy="288925"/>
          </a:xfrm>
        </p:spPr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>
          <a:xfrm>
            <a:off x="8229600" y="6473952"/>
            <a:ext cx="758952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Заголовок раздела"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3444902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6" name="Текст 5"/>
          <p:cNvSpPr>
            <a:spLocks noGrp="1"/>
          </p:cNvSpPr>
          <p:nvPr>
            <p:ph type="body" idx="1"/>
          </p:nvPr>
        </p:nvSpPr>
        <p:spPr>
          <a:xfrm>
            <a:off x="381000" y="1676400"/>
            <a:ext cx="8458200" cy="1219200"/>
          </a:xfrm>
        </p:spPr>
        <p:txBody>
          <a:bodyPr anchor="b"/>
          <a:lstStyle>
            <a:lvl1pPr marL="0" indent="0" algn="r">
              <a:buNone/>
              <a:defRPr sz="2000">
                <a:solidFill>
                  <a:schemeClr val="tx2">
                    <a:shade val="75000"/>
                  </a:schemeClr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9" name="Дата 18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11" name="Нижний колонтитул 1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16" name="Номер слайда 1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8" name="Заголовок 7"/>
          <p:cNvSpPr>
            <a:spLocks noGrp="1"/>
          </p:cNvSpPr>
          <p:nvPr>
            <p:ph type="title"/>
          </p:nvPr>
        </p:nvSpPr>
        <p:spPr>
          <a:xfrm>
            <a:off x="180475" y="2947085"/>
            <a:ext cx="8686800" cy="1184825"/>
          </a:xfrm>
        </p:spPr>
        <p:txBody>
          <a:bodyPr rtlCol="0" anchor="t"/>
          <a:lstStyle>
            <a:lvl1pPr algn="r"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" name="Заголовок 1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04800" y="1600200"/>
            <a:ext cx="41910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3" name="Объект 12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343400" cy="47244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1" name="Дата 20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10" name="Нижний колонтитул 9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Заголовок 28"/>
          <p:cNvSpPr>
            <a:spLocks noGrp="1"/>
          </p:cNvSpPr>
          <p:nvPr>
            <p:ph type="title"/>
          </p:nvPr>
        </p:nvSpPr>
        <p:spPr>
          <a:xfrm>
            <a:off x="304800" y="5410200"/>
            <a:ext cx="8610600" cy="882650"/>
          </a:xfrm>
        </p:spPr>
        <p:txBody>
          <a:bodyPr anchor="ctr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3" name="Текст 12"/>
          <p:cNvSpPr>
            <a:spLocks noGrp="1"/>
          </p:cNvSpPr>
          <p:nvPr>
            <p:ph type="body" idx="1"/>
          </p:nvPr>
        </p:nvSpPr>
        <p:spPr>
          <a:xfrm>
            <a:off x="281444" y="666750"/>
            <a:ext cx="4290556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25" name="Текст 24"/>
          <p:cNvSpPr>
            <a:spLocks noGrp="1"/>
          </p:cNvSpPr>
          <p:nvPr>
            <p:ph type="body" sz="half" idx="3"/>
          </p:nvPr>
        </p:nvSpPr>
        <p:spPr>
          <a:xfrm>
            <a:off x="4645025" y="666750"/>
            <a:ext cx="4292241" cy="639762"/>
          </a:xfrm>
        </p:spPr>
        <p:txBody>
          <a:bodyPr anchor="ctr"/>
          <a:lstStyle>
            <a:lvl1pPr marL="0" indent="0">
              <a:buNone/>
              <a:defRPr sz="1800" b="0" cap="all" baseline="0">
                <a:solidFill>
                  <a:schemeClr val="accent1">
                    <a:shade val="50000"/>
                  </a:schemeClr>
                </a:solidFill>
                <a:latin typeface="+mj-lt"/>
                <a:ea typeface="+mj-ea"/>
                <a:cs typeface="+mj-cs"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Объект 3"/>
          <p:cNvSpPr>
            <a:spLocks noGrp="1"/>
          </p:cNvSpPr>
          <p:nvPr>
            <p:ph sz="quarter" idx="2"/>
          </p:nvPr>
        </p:nvSpPr>
        <p:spPr>
          <a:xfrm>
            <a:off x="281444" y="1316037"/>
            <a:ext cx="429055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8" name="Объект 27"/>
          <p:cNvSpPr>
            <a:spLocks noGrp="1"/>
          </p:cNvSpPr>
          <p:nvPr>
            <p:ph sz="quarter" idx="4"/>
          </p:nvPr>
        </p:nvSpPr>
        <p:spPr>
          <a:xfrm>
            <a:off x="4648730" y="1316037"/>
            <a:ext cx="4288536" cy="3941763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229600" y="6477000"/>
            <a:ext cx="762000" cy="246888"/>
          </a:xfrm>
        </p:spPr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1" name="Прямая соединительная линия 10"/>
          <p:cNvSpPr>
            <a:spLocks noChangeShapeType="1"/>
          </p:cNvSpPr>
          <p:nvPr/>
        </p:nvSpPr>
        <p:spPr bwMode="auto">
          <a:xfrm>
            <a:off x="514350" y="6019800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" name="Заголовок 29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841248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2" name="Дата 1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21" name="Нижний колонтитул 20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24" name="Нижний колонтитул 2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Прямая соединительная линия 7"/>
          <p:cNvSpPr>
            <a:spLocks noChangeShapeType="1"/>
          </p:cNvSpPr>
          <p:nvPr/>
        </p:nvSpPr>
        <p:spPr bwMode="auto">
          <a:xfrm>
            <a:off x="514350" y="5849117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Заголовок 11"/>
          <p:cNvSpPr>
            <a:spLocks noGrp="1"/>
          </p:cNvSpPr>
          <p:nvPr>
            <p:ph type="title"/>
          </p:nvPr>
        </p:nvSpPr>
        <p:spPr>
          <a:xfrm>
            <a:off x="457200" y="5486400"/>
            <a:ext cx="8458200" cy="520700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idx="2"/>
          </p:nvPr>
        </p:nvSpPr>
        <p:spPr>
          <a:xfrm>
            <a:off x="457200" y="609600"/>
            <a:ext cx="3008313" cy="4800600"/>
          </a:xfrm>
        </p:spPr>
        <p:txBody>
          <a:bodyPr/>
          <a:lstStyle>
            <a:lvl1pPr marL="0" indent="0">
              <a:buNone/>
              <a:defRPr sz="1400"/>
            </a:lvl1pPr>
            <a:lvl2pPr>
              <a:buNone/>
              <a:defRPr sz="1200"/>
            </a:lvl2pPr>
            <a:lvl3pPr>
              <a:buNone/>
              <a:defRPr sz="1000"/>
            </a:lvl3pPr>
            <a:lvl4pPr>
              <a:buNone/>
              <a:defRPr sz="900"/>
            </a:lvl4pPr>
            <a:lvl5pPr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14" name="Объект 13"/>
          <p:cNvSpPr>
            <a:spLocks noGrp="1"/>
          </p:cNvSpPr>
          <p:nvPr>
            <p:ph sz="half" idx="1"/>
          </p:nvPr>
        </p:nvSpPr>
        <p:spPr>
          <a:xfrm>
            <a:off x="3575050" y="609600"/>
            <a:ext cx="5340350" cy="48006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25" name="Дата 2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29" name="Нижний колонтитул 2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" name="Рисунок 12"/>
          <p:cNvSpPr>
            <a:spLocks noGrp="1"/>
          </p:cNvSpPr>
          <p:nvPr>
            <p:ph type="pic" idx="1"/>
          </p:nvPr>
        </p:nvSpPr>
        <p:spPr>
          <a:xfrm>
            <a:off x="3505200" y="616634"/>
            <a:ext cx="5029200" cy="3657600"/>
          </a:xfrm>
          <a:solidFill>
            <a:schemeClr val="bg1"/>
          </a:solidFill>
          <a:ln w="6350">
            <a:solidFill>
              <a:schemeClr val="accent1"/>
            </a:solidFill>
          </a:ln>
          <a:effectLst>
            <a:reflection blurRad="1000" stA="49000" endA="500" endPos="10000" dist="900" dir="5400000" sy="-90000" algn="bl" rotWithShape="0"/>
          </a:effectLst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ru-RU"/>
          </a:p>
        </p:txBody>
      </p:sp>
      <p:sp>
        <p:nvSpPr>
          <p:cNvPr id="31" name="Номер слайда 3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7" name="Заголовок 16"/>
          <p:cNvSpPr>
            <a:spLocks noGrp="1"/>
          </p:cNvSpPr>
          <p:nvPr>
            <p:ph type="title"/>
          </p:nvPr>
        </p:nvSpPr>
        <p:spPr>
          <a:xfrm>
            <a:off x="381000" y="4993760"/>
            <a:ext cx="5867400" cy="522288"/>
          </a:xfrm>
        </p:spPr>
        <p:txBody>
          <a:bodyPr anchor="ctr"/>
          <a:lstStyle>
            <a:lvl1pPr algn="l">
              <a:buNone/>
              <a:defRPr sz="2000" b="1"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26" name="Текст 25"/>
          <p:cNvSpPr>
            <a:spLocks noGrp="1"/>
          </p:cNvSpPr>
          <p:nvPr>
            <p:ph type="body" sz="half" idx="2"/>
          </p:nvPr>
        </p:nvSpPr>
        <p:spPr>
          <a:xfrm>
            <a:off x="381000" y="5533218"/>
            <a:ext cx="5867400" cy="768350"/>
          </a:xfrm>
        </p:spPr>
        <p:txBody>
          <a:bodyPr lIns="109728" tIns="0"/>
          <a:lstStyle>
            <a:lvl1pPr marL="0" indent="0">
              <a:buNone/>
              <a:defRPr sz="14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рямая соединительная линия 6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8" name="Текст 7"/>
          <p:cNvSpPr>
            <a:spLocks noGrp="1"/>
          </p:cNvSpPr>
          <p:nvPr>
            <p:ph type="body" idx="1"/>
          </p:nvPr>
        </p:nvSpPr>
        <p:spPr>
          <a:xfrm>
            <a:off x="304800" y="1554162"/>
            <a:ext cx="8686800" cy="4525963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1" name="Дата 10"/>
          <p:cNvSpPr>
            <a:spLocks noGrp="1"/>
          </p:cNvSpPr>
          <p:nvPr>
            <p:ph type="dt" sz="half" idx="2"/>
          </p:nvPr>
        </p:nvSpPr>
        <p:spPr>
          <a:xfrm>
            <a:off x="6477000" y="76200"/>
            <a:ext cx="2514600" cy="288925"/>
          </a:xfrm>
          <a:prstGeom prst="rect">
            <a:avLst/>
          </a:prstGeom>
        </p:spPr>
        <p:txBody>
          <a:bodyPr vert="horz"/>
          <a:lstStyle>
            <a:lvl1pPr algn="l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4C71EC6-210F-42DE-9C53-41977AD35B3D}" type="datetimeFigureOut">
              <a:rPr lang="ru-RU" smtClean="0"/>
              <a:t>01.03.2013</a:t>
            </a:fld>
            <a:endParaRPr lang="ru-RU"/>
          </a:p>
        </p:txBody>
      </p:sp>
      <p:sp>
        <p:nvSpPr>
          <p:cNvPr id="28" name="Нижний колонтитул 27"/>
          <p:cNvSpPr>
            <a:spLocks noGrp="1"/>
          </p:cNvSpPr>
          <p:nvPr>
            <p:ph type="ftr" sz="quarter" idx="3"/>
          </p:nvPr>
        </p:nvSpPr>
        <p:spPr>
          <a:xfrm>
            <a:off x="3124200" y="76200"/>
            <a:ext cx="3352800" cy="28892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endParaRPr lang="ru-RU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4"/>
          </p:nvPr>
        </p:nvSpPr>
        <p:spPr>
          <a:xfrm>
            <a:off x="8229600" y="6477000"/>
            <a:ext cx="762000" cy="244475"/>
          </a:xfrm>
          <a:prstGeom prst="rect">
            <a:avLst/>
          </a:prstGeom>
        </p:spPr>
        <p:txBody>
          <a:bodyPr vert="horz"/>
          <a:lstStyle>
            <a:lvl1pPr algn="r" eaLnBrk="1" latinLnBrk="0" hangingPunct="1">
              <a:defRPr kumimoji="0" sz="1200">
                <a:solidFill>
                  <a:schemeClr val="accent1">
                    <a:shade val="75000"/>
                  </a:schemeClr>
                </a:solidFill>
              </a:defRPr>
            </a:lvl1pPr>
          </a:lstStyle>
          <a:p>
            <a:fld id="{B19B0651-EE4F-4900-A07F-96A6BFA9D0F0}" type="slidenum">
              <a:rPr lang="ru-RU" smtClean="0"/>
              <a:t>‹#›</a:t>
            </a:fld>
            <a:endParaRPr lang="ru-RU"/>
          </a:p>
        </p:txBody>
      </p:sp>
      <p:sp>
        <p:nvSpPr>
          <p:cNvPr id="10" name="Заголовок 9"/>
          <p:cNvSpPr>
            <a:spLocks noGrp="1"/>
          </p:cNvSpPr>
          <p:nvPr>
            <p:ph type="title"/>
          </p:nvPr>
        </p:nvSpPr>
        <p:spPr>
          <a:xfrm>
            <a:off x="304800" y="457200"/>
            <a:ext cx="8686800" cy="838200"/>
          </a:xfrm>
          <a:prstGeom prst="rect">
            <a:avLst/>
          </a:prstGeom>
        </p:spPr>
        <p:txBody>
          <a:bodyPr vert="horz" anchor="ctr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9" name="Прямая соединительная линия 8"/>
          <p:cNvSpPr>
            <a:spLocks noChangeShapeType="1"/>
          </p:cNvSpPr>
          <p:nvPr/>
        </p:nvSpPr>
        <p:spPr bwMode="auto">
          <a:xfrm>
            <a:off x="514350" y="1050898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  <p:sp>
        <p:nvSpPr>
          <p:cNvPr id="12" name="Прямая соединительная линия 11"/>
          <p:cNvSpPr>
            <a:spLocks noChangeShapeType="1"/>
          </p:cNvSpPr>
          <p:nvPr/>
        </p:nvSpPr>
        <p:spPr bwMode="auto">
          <a:xfrm>
            <a:off x="514350" y="1057986"/>
            <a:ext cx="8629650" cy="2381"/>
          </a:xfrm>
          <a:prstGeom prst="line">
            <a:avLst/>
          </a:prstGeom>
          <a:noFill/>
          <a:ln w="9525" cap="flat" cmpd="sng" algn="ctr">
            <a:gradFill flip="none" rotWithShape="1">
              <a:gsLst>
                <a:gs pos="0">
                  <a:schemeClr val="accent1">
                    <a:alpha val="0"/>
                  </a:schemeClr>
                </a:gs>
                <a:gs pos="17000">
                  <a:schemeClr val="accent1"/>
                </a:gs>
                <a:gs pos="100000">
                  <a:schemeClr val="accent1"/>
                </a:gs>
              </a:gsLst>
              <a:lin ang="0" scaled="1"/>
              <a:tileRect/>
            </a:gradFill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endParaRPr kumimoji="0"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kern="1200" cap="all" baseline="0">
          <a:solidFill>
            <a:schemeClr val="tx2"/>
          </a:solidFill>
          <a:effectLst>
            <a:reflection blurRad="12700" stA="48000" endA="300" endPos="55000" dir="5400000" sy="-90000" algn="bl" rotWithShape="0"/>
          </a:effectLst>
          <a:latin typeface="+mj-lt"/>
          <a:ea typeface="+mj-ea"/>
          <a:cs typeface="+mj-cs"/>
        </a:defRPr>
      </a:lvl1pPr>
    </p:titleStyle>
    <p:bodyStyle>
      <a:lvl1pPr marL="342900" indent="-3429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"/>
        <a:defRPr kumimoji="0" sz="3200" kern="1200">
          <a:solidFill>
            <a:schemeClr val="tx2"/>
          </a:solidFill>
          <a:latin typeface="+mn-lt"/>
          <a:ea typeface="+mn-ea"/>
          <a:cs typeface="+mn-cs"/>
        </a:defRPr>
      </a:lvl1pPr>
      <a:lvl2pPr marL="742950" indent="-28575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"/>
        <a:defRPr kumimoji="0" sz="2800" kern="1200">
          <a:solidFill>
            <a:schemeClr val="tx2"/>
          </a:solidFill>
          <a:latin typeface="+mn-lt"/>
          <a:ea typeface="+mn-ea"/>
          <a:cs typeface="+mn-cs"/>
        </a:defRPr>
      </a:lvl2pPr>
      <a:lvl3pPr marL="11430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"/>
        <a:defRPr kumimoji="0" sz="2400" kern="1200">
          <a:solidFill>
            <a:schemeClr val="tx2"/>
          </a:solidFill>
          <a:latin typeface="+mn-lt"/>
          <a:ea typeface="+mn-ea"/>
          <a:cs typeface="+mn-cs"/>
        </a:defRPr>
      </a:lvl3pPr>
      <a:lvl4pPr marL="1600200" indent="-228600" algn="l" rtl="0" eaLnBrk="1" latinLnBrk="0" hangingPunct="1">
        <a:spcBef>
          <a:spcPct val="20000"/>
        </a:spcBef>
        <a:buClr>
          <a:schemeClr val="accent1"/>
        </a:buClr>
        <a:buSzPct val="70000"/>
        <a:buFont typeface="Wingdings 2"/>
        <a:buChar char=""/>
        <a:defRPr kumimoji="0" sz="2000" kern="1200">
          <a:solidFill>
            <a:schemeClr val="tx2"/>
          </a:solidFill>
          <a:latin typeface="+mn-lt"/>
          <a:ea typeface="+mn-ea"/>
          <a:cs typeface="+mn-cs"/>
        </a:defRPr>
      </a:lvl4pPr>
      <a:lvl5pPr marL="20574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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5pPr>
      <a:lvl6pPr marL="25146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"/>
        <a:defRPr kumimoji="0" sz="1800" kern="1200">
          <a:solidFill>
            <a:schemeClr val="tx2"/>
          </a:solidFill>
          <a:latin typeface="+mn-lt"/>
          <a:ea typeface="+mn-ea"/>
          <a:cs typeface="+mn-cs"/>
        </a:defRPr>
      </a:lvl6pPr>
      <a:lvl7pPr marL="29718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"/>
        <a:defRPr kumimoji="0" sz="1600" kern="1200">
          <a:solidFill>
            <a:schemeClr val="tx2"/>
          </a:solidFill>
          <a:latin typeface="+mn-lt"/>
          <a:ea typeface="+mn-ea"/>
          <a:cs typeface="+mn-cs"/>
        </a:defRPr>
      </a:lvl7pPr>
      <a:lvl8pPr marL="34290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"/>
        <a:defRPr kumimoji="0" sz="1600" kern="1200" baseline="0">
          <a:solidFill>
            <a:schemeClr val="tx2"/>
          </a:solidFill>
          <a:latin typeface="+mn-lt"/>
          <a:ea typeface="+mn-ea"/>
          <a:cs typeface="+mn-cs"/>
        </a:defRPr>
      </a:lvl8pPr>
      <a:lvl9pPr marL="3886200" indent="-228600" algn="l" rtl="0" eaLnBrk="1" latinLnBrk="0" hangingPunct="1">
        <a:spcBef>
          <a:spcPct val="20000"/>
        </a:spcBef>
        <a:buClr>
          <a:schemeClr val="accent1"/>
        </a:buClr>
        <a:buSzPct val="60000"/>
        <a:buFont typeface="Wingdings 2"/>
        <a:buChar char=""/>
        <a:defRPr kumimoji="0" sz="1400" kern="1200" baseline="0">
          <a:solidFill>
            <a:schemeClr val="tx2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wmf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6.wmf"/><Relationship Id="rId5" Type="http://schemas.microsoft.com/office/2007/relationships/hdphoto" Target="../media/hdphoto1.wdp"/><Relationship Id="rId4" Type="http://schemas.openxmlformats.org/officeDocument/2006/relationships/image" Target="../media/image5.jpeg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tiff"/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tiff"/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301752" y="457200"/>
            <a:ext cx="8686800" cy="5564088"/>
          </a:xfrm>
        </p:spPr>
        <p:txBody>
          <a:bodyPr>
            <a:noAutofit/>
          </a:bodyPr>
          <a:lstStyle/>
          <a:p>
            <a:pPr algn="ctr"/>
            <a:r>
              <a:rPr lang="ru-RU" sz="8000" dirty="0" smtClean="0"/>
              <a:t>ДЕТСКИЕ КАПРИЗЫ И УПРЯМСТВА.</a:t>
            </a:r>
            <a:endParaRPr lang="ru-RU" sz="8000" dirty="0"/>
          </a:p>
        </p:txBody>
      </p:sp>
      <p:pic>
        <p:nvPicPr>
          <p:cNvPr id="1026" name="Picture 2" descr="C:\Users\Анатолий 2\AppData\Local\Microsoft\Windows\Temporary Internet Files\Content.IE5\UVHCZBY0\MC900098129[1].wmf"/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23528" y="4725144"/>
            <a:ext cx="1296144" cy="181417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7" name="Picture 3" descr="C:\Users\Анатолий 2\AppData\Local\Microsoft\Windows\Temporary Internet Files\Content.IE5\LU6US9BS\MC900232136[1].wmf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66184" y="188640"/>
            <a:ext cx="1410832" cy="185445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Анатолий 2\AppData\Local\Microsoft\Windows\Temporary Internet Files\Content.IE5\PHWQPYQ4\MP900398803[1].jpg"/>
          <p:cNvPicPr>
            <a:picLocks noChangeAspect="1" noChangeArrowheads="1"/>
          </p:cNvPicPr>
          <p:nvPr/>
        </p:nvPicPr>
        <p:blipFill>
          <a:blip r:embed="rId4" cstate="print">
            <a:extLst>
              <a:ext uri="{BEBA8EAE-BF5A-486C-A8C5-ECC9F3942E4B}">
                <a14:imgProps xmlns:a14="http://schemas.microsoft.com/office/drawing/2010/main">
                  <a14:imgLayer r:embed="rId5">
                    <a14:imgEffect>
                      <a14:colorTemperature colorTemp="112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236296" y="188640"/>
            <a:ext cx="1713790" cy="1224136"/>
          </a:xfrm>
          <a:prstGeom prst="rect">
            <a:avLst/>
          </a:prstGeom>
          <a:noFill/>
          <a:ln>
            <a:solidFill>
              <a:schemeClr val="accent1">
                <a:lumMod val="60000"/>
                <a:lumOff val="40000"/>
              </a:schemeClr>
            </a:solidFill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30" name="Picture 6" descr="C:\Users\Анатолий 2\AppData\Local\Microsoft\Windows\Temporary Internet Files\Content.IE5\R9387I09\MC900435811[1].wmf"/>
          <p:cNvPicPr>
            <a:picLocks noChangeAspect="1" noChangeArrowheads="1"/>
          </p:cNvPicPr>
          <p:nvPr/>
        </p:nvPicPr>
        <p:blipFill>
          <a:blip r:embed="rId6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596336" y="4725144"/>
            <a:ext cx="1224136" cy="181472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671356953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372952" y="44624"/>
            <a:ext cx="4863343" cy="6813376"/>
          </a:xfrm>
          <a:prstGeom prst="rect">
            <a:avLst/>
          </a:prstGeom>
          <a:solidFill>
            <a:srgbClr val="FFFFFF">
              <a:shade val="85000"/>
            </a:srgbClr>
          </a:solidFill>
          <a:ln w="88900" cap="sq">
            <a:solidFill>
              <a:srgbClr val="FFFFFF"/>
            </a:solidFill>
            <a:miter lim="800000"/>
          </a:ln>
          <a:effectLst>
            <a:outerShdw blurRad="55000" dist="18000" dir="5400000" algn="tl" rotWithShape="0">
              <a:srgbClr val="000000">
                <a:alpha val="40000"/>
              </a:srgbClr>
            </a:outerShdw>
          </a:effectLst>
          <a:scene3d>
            <a:camera prst="orthographicFront"/>
            <a:lightRig rig="twoPt" dir="t">
              <a:rot lat="0" lon="0" rev="7200000"/>
            </a:lightRig>
          </a:scene3d>
          <a:sp3d>
            <a:bevelT w="25400" h="19050"/>
            <a:contourClr>
              <a:srgbClr val="FFFFFF"/>
            </a:contourClr>
          </a:sp3d>
        </p:spPr>
      </p:pic>
    </p:spTree>
    <p:extLst>
      <p:ext uri="{BB962C8B-B14F-4D97-AF65-F5344CB8AC3E}">
        <p14:creationId xmlns:p14="http://schemas.microsoft.com/office/powerpoint/2010/main" val="220262069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Рисунок 1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078715" y="0"/>
            <a:ext cx="4986570" cy="685800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68839109"/>
      </p:ext>
    </p:extLst>
  </p:cSld>
  <p:clrMapOvr>
    <a:masterClrMapping/>
  </p:clrMapOvr>
  <mc:AlternateContent xmlns:mc="http://schemas.openxmlformats.org/markup-compatibility/2006">
    <mc:Choice xmlns:p14="http://schemas.microsoft.com/office/powerpoint/2010/main" Requires="p14">
      <p:transition spd="slow" p14:dur="2500">
        <p:checker/>
      </p:transition>
    </mc:Choice>
    <mc:Fallback>
      <p:transition spd="slow">
        <p:checker/>
      </p:transition>
    </mc:Fallback>
  </mc:AlternateContent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Трек">
  <a:themeElements>
    <a:clrScheme name="Трек">
      <a:dk1>
        <a:sysClr val="windowText" lastClr="000000"/>
      </a:dk1>
      <a:lt1>
        <a:sysClr val="window" lastClr="FFFFFF"/>
      </a:lt1>
      <a:dk2>
        <a:srgbClr val="4E3B30"/>
      </a:dk2>
      <a:lt2>
        <a:srgbClr val="FBEEC9"/>
      </a:lt2>
      <a:accent1>
        <a:srgbClr val="F0A22E"/>
      </a:accent1>
      <a:accent2>
        <a:srgbClr val="A5644E"/>
      </a:accent2>
      <a:accent3>
        <a:srgbClr val="B58B80"/>
      </a:accent3>
      <a:accent4>
        <a:srgbClr val="C3986D"/>
      </a:accent4>
      <a:accent5>
        <a:srgbClr val="A19574"/>
      </a:accent5>
      <a:accent6>
        <a:srgbClr val="C17529"/>
      </a:accent6>
      <a:hlink>
        <a:srgbClr val="AD1F1F"/>
      </a:hlink>
      <a:folHlink>
        <a:srgbClr val="FFC42F"/>
      </a:folHlink>
    </a:clrScheme>
    <a:fontScheme name="Трек">
      <a:majorFont>
        <a:latin typeface="Franklin Gothic Medium"/>
        <a:ea typeface=""/>
        <a:cs typeface=""/>
        <a:font script="Jpan" typeface="HG創英角ｺﾞｼｯｸUB"/>
        <a:font script="Hang" typeface="돋움"/>
        <a:font script="Hans" typeface="隶书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ajorFont>
      <a:minorFont>
        <a:latin typeface="Franklin Gothic Book"/>
        <a:ea typeface=""/>
        <a:cs typeface=""/>
        <a:font script="Jpan" typeface="HGｺﾞｼｯｸE"/>
        <a:font script="Hang" typeface="돋움"/>
        <a:font script="Hans" typeface="华文楷体"/>
        <a:font script="Hant" typeface="微軟正黑體"/>
        <a:font script="Arab" typeface="Tahoma"/>
        <a:font script="Hebr" typeface="Aharoni"/>
        <a:font script="Thai" typeface="Lily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ahoma"/>
        <a:font script="Uigh" typeface="Microsoft Uighur"/>
        <a:font script="Geor" typeface="Sylfaen"/>
      </a:minorFont>
    </a:fontScheme>
    <a:fmtScheme name="Трек">
      <a:fillStyleLst>
        <a:solidFill>
          <a:schemeClr val="phClr"/>
        </a:solidFill>
        <a:gradFill rotWithShape="1">
          <a:gsLst>
            <a:gs pos="0">
              <a:schemeClr val="phClr">
                <a:tint val="30000"/>
                <a:satMod val="250000"/>
              </a:schemeClr>
            </a:gs>
            <a:gs pos="72000">
              <a:schemeClr val="phClr">
                <a:tint val="75000"/>
                <a:satMod val="210000"/>
              </a:schemeClr>
            </a:gs>
            <a:gs pos="100000">
              <a:schemeClr val="phClr">
                <a:tint val="85000"/>
                <a:satMod val="210000"/>
              </a:schemeClr>
            </a:gs>
          </a:gsLst>
          <a:lin ang="5400000" scaled="1"/>
        </a:gradFill>
        <a:gradFill rotWithShape="1">
          <a:gsLst>
            <a:gs pos="0">
              <a:schemeClr val="phClr">
                <a:tint val="75000"/>
                <a:shade val="85000"/>
                <a:satMod val="230000"/>
              </a:schemeClr>
            </a:gs>
            <a:gs pos="25000">
              <a:schemeClr val="phClr">
                <a:tint val="90000"/>
                <a:shade val="70000"/>
                <a:satMod val="220000"/>
              </a:schemeClr>
            </a:gs>
            <a:gs pos="50000">
              <a:schemeClr val="phClr">
                <a:tint val="90000"/>
                <a:shade val="58000"/>
                <a:satMod val="225000"/>
              </a:schemeClr>
            </a:gs>
            <a:gs pos="65000">
              <a:schemeClr val="phClr">
                <a:tint val="90000"/>
                <a:shade val="58000"/>
                <a:satMod val="225000"/>
              </a:schemeClr>
            </a:gs>
            <a:gs pos="80000">
              <a:schemeClr val="phClr">
                <a:tint val="90000"/>
                <a:shade val="69000"/>
                <a:satMod val="220000"/>
              </a:schemeClr>
            </a:gs>
            <a:gs pos="100000">
              <a:schemeClr val="phClr">
                <a:tint val="77000"/>
                <a:shade val="80000"/>
                <a:satMod val="230000"/>
              </a:schemeClr>
            </a:gs>
          </a:gsLst>
          <a:lin ang="5400000" scaled="1"/>
        </a:gradFill>
      </a:fillStyleLst>
      <a:lnStyleLst>
        <a:ln w="10000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l">
              <a:rot lat="0" lon="0" rev="0"/>
            </a:lightRig>
          </a:scene3d>
          <a:sp3d prstMaterial="metal">
            <a:bevelT w="10000" h="10000"/>
          </a:sp3d>
        </a:effectStyle>
        <a:effectStyle>
          <a:effectLst>
            <a:outerShdw blurRad="76200" dist="50800" dir="5400000" rotWithShape="0">
              <a:srgbClr val="4E3B30">
                <a:alpha val="60000"/>
              </a:srgbClr>
            </a:outerShdw>
          </a:effectLst>
          <a:scene3d>
            <a:camera prst="obliqueTopLeft" fov="600000">
              <a:rot lat="0" lon="0" rev="0"/>
            </a:camera>
            <a:lightRig rig="balanced" dir="t">
              <a:rot lat="0" lon="0" rev="19200000"/>
            </a:lightRig>
          </a:scene3d>
          <a:sp3d contourW="12700" prstMaterial="matte">
            <a:bevelT w="60000" h="50800"/>
            <a:contourClr>
              <a:schemeClr val="phClr">
                <a:shade val="60000"/>
                <a:satMod val="110000"/>
              </a:schemeClr>
            </a:contourClr>
          </a:sp3d>
        </a:effectStyle>
      </a:effectStyleLst>
      <a:bg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05000"/>
              </a:schemeClr>
            </a:duotone>
          </a:blip>
          <a:tile tx="0" ty="0" sx="95000" sy="95000" flip="none" algn="t"/>
        </a:blipFill>
        <a:blipFill>
          <a:blip xmlns:r="http://schemas.openxmlformats.org/officeDocument/2006/relationships" r:embed="rId2">
            <a:duotone>
              <a:schemeClr val="phClr">
                <a:shade val="30000"/>
                <a:satMod val="455000"/>
              </a:schemeClr>
              <a:schemeClr val="phClr">
                <a:tint val="95000"/>
                <a:satMod val="120000"/>
              </a:schemeClr>
            </a:duotone>
          </a:blip>
          <a:stretch>
            <a:fillRect/>
          </a:stretch>
        </a:blip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Trek</Template>
  <TotalTime>4</TotalTime>
  <Words>5</Words>
  <Application>Microsoft Office PowerPoint</Application>
  <PresentationFormat>Экран (4:3)</PresentationFormat>
  <Paragraphs>1</Paragraphs>
  <Slides>3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3</vt:i4>
      </vt:variant>
    </vt:vector>
  </HeadingPairs>
  <TitlesOfParts>
    <vt:vector size="4" baseType="lpstr">
      <vt:lpstr>Трек</vt:lpstr>
      <vt:lpstr>ДЕТСКИЕ КАПРИЗЫ И УПРЯМСТВА.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ДЕТСКИЕ КАПРИЗЫ И УПРЯМСТВА.</dc:title>
  <dc:creator>Анатолий 2</dc:creator>
  <cp:lastModifiedBy>Анатолий 2</cp:lastModifiedBy>
  <cp:revision>5</cp:revision>
  <dcterms:created xsi:type="dcterms:W3CDTF">2013-03-01T14:47:36Z</dcterms:created>
  <dcterms:modified xsi:type="dcterms:W3CDTF">2013-03-01T15:02:53Z</dcterms:modified>
</cp:coreProperties>
</file>