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564088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ДЕТСКИЕ КАПРИЗЫ И УПРЯМСТВА.</a:t>
            </a:r>
            <a:endParaRPr lang="ru-RU" sz="8000" dirty="0"/>
          </a:p>
        </p:txBody>
      </p:sp>
      <p:pic>
        <p:nvPicPr>
          <p:cNvPr id="1026" name="Picture 2" descr="C:\Users\Анатолий 2\AppData\Local\Microsoft\Windows\Temporary Internet Files\Content.IE5\UVHCZBY0\MC9000981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25144"/>
            <a:ext cx="1296144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натолий 2\AppData\Local\Microsoft\Windows\Temporary Internet Files\Content.IE5\LU6US9BS\MC90023213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84" y="188640"/>
            <a:ext cx="1410832" cy="185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натолий 2\AppData\Local\Microsoft\Windows\Temporary Internet Files\Content.IE5\PHWQPYQ4\MP90039880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713790" cy="122413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натолий 2\AppData\Local\Microsoft\Windows\Temporary Internet Files\Content.IE5\R9387I09\MC90043581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725144"/>
            <a:ext cx="1224136" cy="181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356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952" y="44624"/>
            <a:ext cx="4863343" cy="6813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02620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715" y="0"/>
            <a:ext cx="49865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839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5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ДЕТСКИЕ КАПРИЗЫ И УПРЯМСТВА.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КАПРИЗЫ И УПРЯМСТВА.</dc:title>
  <dc:creator>Анатолий 2</dc:creator>
  <cp:lastModifiedBy>Анатолий 2</cp:lastModifiedBy>
  <cp:revision>5</cp:revision>
  <dcterms:created xsi:type="dcterms:W3CDTF">2013-03-01T14:47:36Z</dcterms:created>
  <dcterms:modified xsi:type="dcterms:W3CDTF">2013-03-01T15:02:53Z</dcterms:modified>
</cp:coreProperties>
</file>