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resentations\NewYearBlueLight\NewYearBlueLightMai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071546"/>
            <a:ext cx="8501122" cy="14700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071810"/>
            <a:ext cx="6400800" cy="7858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resentations\NewYearBlueLight\NewYearBlueLightSlaid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i="1" kern="1200">
          <a:solidFill>
            <a:srgbClr val="0070C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501122" cy="2675039"/>
          </a:xfrm>
        </p:spPr>
        <p:txBody>
          <a:bodyPr/>
          <a:lstStyle/>
          <a:p>
            <a:r>
              <a:rPr lang="ru-RU" dirty="0" smtClean="0"/>
              <a:t>Лесные звери</a:t>
            </a:r>
            <a:br>
              <a:rPr lang="ru-RU" dirty="0" smtClean="0"/>
            </a:br>
            <a:r>
              <a:rPr lang="ru-RU" dirty="0" smtClean="0"/>
              <a:t>-зимой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323528" y="620688"/>
            <a:ext cx="8501063" cy="5502473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/>
            </a:r>
            <a:br>
              <a:rPr lang="ru-RU" sz="2000" dirty="0" smtClean="0">
                <a:latin typeface="Bookman Old Style" panose="02050604050505020204" pitchFamily="18" charset="0"/>
              </a:rPr>
            </a:br>
            <a:r>
              <a:rPr lang="ru-RU" sz="2000" dirty="0">
                <a:latin typeface="Bookman Old Style" panose="02050604050505020204" pitchFamily="18" charset="0"/>
              </a:rPr>
              <a:t/>
            </a:r>
            <a:br>
              <a:rPr lang="ru-RU" sz="2000" dirty="0">
                <a:latin typeface="Bookman Old Style" panose="020506040505050202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</a:rPr>
              <a:t/>
            </a:r>
            <a:br>
              <a:rPr lang="ru-RU" sz="2000" dirty="0" smtClean="0">
                <a:latin typeface="Bookman Old Style" panose="02050604050505020204" pitchFamily="18" charset="0"/>
              </a:rPr>
            </a:br>
            <a:r>
              <a:rPr lang="ru-RU" sz="2000" dirty="0">
                <a:latin typeface="Bookman Old Style" panose="02050604050505020204" pitchFamily="18" charset="0"/>
              </a:rPr>
              <a:t/>
            </a:r>
            <a:br>
              <a:rPr lang="ru-RU" sz="2000" dirty="0">
                <a:latin typeface="Bookman Old Style" panose="020506040505050202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</a:rPr>
              <a:t/>
            </a:r>
            <a:br>
              <a:rPr lang="ru-RU" sz="2000" dirty="0" smtClean="0">
                <a:latin typeface="Bookman Old Style" panose="02050604050505020204" pitchFamily="18" charset="0"/>
              </a:rPr>
            </a:br>
            <a:r>
              <a:rPr lang="ru-RU" sz="2000" dirty="0">
                <a:latin typeface="Bookman Old Style" panose="02050604050505020204" pitchFamily="18" charset="0"/>
              </a:rPr>
              <a:t/>
            </a:r>
            <a:br>
              <a:rPr lang="ru-RU" sz="2000" dirty="0">
                <a:latin typeface="Bookman Old Style" panose="020506040505050202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</a:rPr>
              <a:t>Презентация составлена воспитателем</a:t>
            </a:r>
            <a:r>
              <a:rPr lang="ru-RU" sz="2000" dirty="0">
                <a:latin typeface="Bookman Old Style" panose="02050604050505020204" pitchFamily="18" charset="0"/>
              </a:rPr>
              <a:t/>
            </a:r>
            <a:br>
              <a:rPr lang="ru-RU" sz="2000" dirty="0">
                <a:latin typeface="Bookman Old Style" panose="02050604050505020204" pitchFamily="18" charset="0"/>
              </a:rPr>
            </a:br>
            <a:r>
              <a:rPr lang="ru-RU" sz="2000" dirty="0">
                <a:latin typeface="Bookman Old Style" panose="02050604050505020204" pitchFamily="18" charset="0"/>
              </a:rPr>
              <a:t>ГБОУ детского сада №1330 ЮОУО г. Москвы</a:t>
            </a:r>
            <a:br>
              <a:rPr lang="ru-RU" sz="2000" dirty="0">
                <a:latin typeface="Bookman Old Style" panose="02050604050505020204" pitchFamily="18" charset="0"/>
              </a:rPr>
            </a:br>
            <a:r>
              <a:rPr lang="ru-RU" sz="2000" dirty="0">
                <a:latin typeface="Bookman Old Style" panose="02050604050505020204" pitchFamily="18" charset="0"/>
              </a:rPr>
              <a:t>Мартыновой Ириной </a:t>
            </a:r>
            <a:r>
              <a:rPr lang="ru-RU" sz="2000" dirty="0" smtClean="0">
                <a:latin typeface="Bookman Old Style" panose="02050604050505020204" pitchFamily="18" charset="0"/>
              </a:rPr>
              <a:t>Анатольевной</a:t>
            </a:r>
            <a:br>
              <a:rPr lang="ru-RU" sz="2000" dirty="0" smtClean="0">
                <a:latin typeface="Bookman Old Style" panose="020506040505050202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</a:rPr>
              <a:t>для детей второй </a:t>
            </a:r>
            <a:r>
              <a:rPr lang="ru-RU" sz="2000" dirty="0">
                <a:latin typeface="Bookman Old Style" panose="02050604050505020204" pitchFamily="18" charset="0"/>
              </a:rPr>
              <a:t>младшей </a:t>
            </a:r>
            <a:r>
              <a:rPr lang="ru-RU" sz="2000" dirty="0" smtClean="0">
                <a:latin typeface="Bookman Old Style" panose="02050604050505020204" pitchFamily="18" charset="0"/>
              </a:rPr>
              <a:t>группы.</a:t>
            </a:r>
            <a:r>
              <a:rPr lang="ru-RU" sz="2000" dirty="0">
                <a:latin typeface="Bookman Old Style" panose="02050604050505020204" pitchFamily="18" charset="0"/>
              </a:rPr>
              <a:t/>
            </a:r>
            <a:br>
              <a:rPr lang="ru-RU" sz="2000" dirty="0">
                <a:latin typeface="Bookman Old Style" panose="020506040505050202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</a:rPr>
              <a:t>Презентация поможет закрепить знания детей </a:t>
            </a:r>
            <a:r>
              <a:rPr lang="ru-RU" sz="2000" dirty="0">
                <a:latin typeface="Bookman Old Style" panose="02050604050505020204" pitchFamily="18" charset="0"/>
              </a:rPr>
              <a:t>о диких </a:t>
            </a:r>
            <a:r>
              <a:rPr lang="ru-RU" sz="2000">
                <a:latin typeface="Bookman Old Style" panose="02050604050505020204" pitchFamily="18" charset="0"/>
              </a:rPr>
              <a:t>животных </a:t>
            </a:r>
            <a:r>
              <a:rPr lang="ru-RU" sz="2000" smtClean="0">
                <a:latin typeface="Bookman Old Style" panose="02050604050505020204" pitchFamily="18" charset="0"/>
              </a:rPr>
              <a:t/>
            </a:r>
            <a:br>
              <a:rPr lang="ru-RU" sz="2000" smtClean="0">
                <a:latin typeface="Bookman Old Style" panose="02050604050505020204" pitchFamily="18" charset="0"/>
              </a:rPr>
            </a:br>
            <a:r>
              <a:rPr lang="ru-RU" sz="2000" smtClean="0">
                <a:latin typeface="Bookman Old Style" panose="02050604050505020204" pitchFamily="18" charset="0"/>
              </a:rPr>
              <a:t>и </a:t>
            </a:r>
            <a:r>
              <a:rPr lang="ru-RU" sz="2000" dirty="0" smtClean="0">
                <a:latin typeface="Bookman Old Style" panose="02050604050505020204" pitchFamily="18" charset="0"/>
              </a:rPr>
              <a:t>их детенышах</a:t>
            </a:r>
            <a:br>
              <a:rPr lang="ru-RU" sz="2000" dirty="0" smtClean="0">
                <a:latin typeface="Bookman Old Style" panose="020506040505050202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</a:rPr>
              <a:t>(</a:t>
            </a:r>
            <a:r>
              <a:rPr lang="ru-RU" sz="2000" dirty="0">
                <a:latin typeface="Bookman Old Style" panose="02050604050505020204" pitchFamily="18" charset="0"/>
              </a:rPr>
              <a:t>заяц</a:t>
            </a:r>
            <a:r>
              <a:rPr lang="ru-RU" sz="2000" dirty="0" smtClean="0">
                <a:latin typeface="Bookman Old Style" panose="02050604050505020204" pitchFamily="18" charset="0"/>
              </a:rPr>
              <a:t>, белка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smtClean="0">
                <a:latin typeface="Bookman Old Style" panose="02050604050505020204" pitchFamily="18" charset="0"/>
              </a:rPr>
              <a:t>лиса, волк);</a:t>
            </a:r>
            <a:r>
              <a:rPr lang="ru-RU" sz="2000" dirty="0">
                <a:latin typeface="Bookman Old Style" panose="02050604050505020204" pitchFamily="18" charset="0"/>
              </a:rPr>
              <a:t/>
            </a:r>
            <a:br>
              <a:rPr lang="ru-RU" sz="2000" dirty="0">
                <a:latin typeface="Bookman Old Style" panose="020506040505050202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</a:rPr>
              <a:t>рассказать некоторых </a:t>
            </a:r>
            <a:r>
              <a:rPr lang="ru-RU" sz="2000" dirty="0">
                <a:latin typeface="Bookman Old Style" panose="02050604050505020204" pitchFamily="18" charset="0"/>
              </a:rPr>
              <a:t>особенностях жизни диких </a:t>
            </a:r>
            <a:r>
              <a:rPr lang="ru-RU" sz="2000">
                <a:latin typeface="Bookman Old Style" panose="02050604050505020204" pitchFamily="18" charset="0"/>
              </a:rPr>
              <a:t>животных </a:t>
            </a:r>
            <a:r>
              <a:rPr lang="ru-RU" sz="2000" smtClean="0">
                <a:latin typeface="Bookman Old Style" panose="02050604050505020204" pitchFamily="18" charset="0"/>
              </a:rPr>
              <a:t/>
            </a:r>
            <a:br>
              <a:rPr lang="ru-RU" sz="2000" smtClean="0">
                <a:latin typeface="Bookman Old Style" panose="02050604050505020204" pitchFamily="18" charset="0"/>
              </a:rPr>
            </a:br>
            <a:r>
              <a:rPr lang="ru-RU" sz="2000" smtClean="0">
                <a:latin typeface="Bookman Old Style" panose="02050604050505020204" pitchFamily="18" charset="0"/>
              </a:rPr>
              <a:t>в </a:t>
            </a:r>
            <a:r>
              <a:rPr lang="ru-RU" sz="2000" dirty="0">
                <a:latin typeface="Bookman Old Style" panose="02050604050505020204" pitchFamily="18" charset="0"/>
              </a:rPr>
              <a:t>зимний </a:t>
            </a:r>
            <a:r>
              <a:rPr lang="ru-RU" sz="2000" dirty="0" smtClean="0">
                <a:latin typeface="Bookman Old Style" panose="02050604050505020204" pitchFamily="18" charset="0"/>
              </a:rPr>
              <a:t>период.</a:t>
            </a:r>
            <a:br>
              <a:rPr lang="ru-RU" sz="2000" dirty="0" smtClean="0">
                <a:latin typeface="Bookman Old Style" panose="02050604050505020204" pitchFamily="18" charset="0"/>
              </a:rPr>
            </a:br>
            <a:r>
              <a:rPr lang="ru-RU" sz="2000" dirty="0">
                <a:latin typeface="Bookman Old Style" panose="02050604050505020204" pitchFamily="18" charset="0"/>
              </a:rPr>
              <a:t/>
            </a:r>
            <a:br>
              <a:rPr lang="ru-RU" sz="2000" dirty="0">
                <a:latin typeface="Bookman Old Style" panose="020506040505050202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</a:rPr>
              <a:t/>
            </a:r>
            <a:br>
              <a:rPr lang="ru-RU" sz="2000" dirty="0" smtClean="0">
                <a:latin typeface="Bookman Old Style" panose="020506040505050202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</a:rPr>
              <a:t>БЛАГОДАРЮ </a:t>
            </a:r>
            <a:br>
              <a:rPr lang="ru-RU" sz="2000" dirty="0" smtClean="0">
                <a:latin typeface="Bookman Old Style" panose="020506040505050202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</a:rPr>
              <a:t>за внимание!</a:t>
            </a:r>
            <a:r>
              <a:rPr lang="ru-RU" sz="2000" dirty="0">
                <a:latin typeface="Bookman Old Style" panose="02050604050505020204" pitchFamily="18" charset="0"/>
              </a:rPr>
              <a:t/>
            </a:r>
            <a:br>
              <a:rPr lang="ru-RU" sz="2000" dirty="0">
                <a:latin typeface="Bookman Old Style" panose="02050604050505020204" pitchFamily="18" charset="0"/>
              </a:rPr>
            </a:br>
            <a:r>
              <a:rPr lang="ru-RU" sz="4400" dirty="0">
                <a:latin typeface="Bookman Old Style" panose="02050604050505020204" pitchFamily="18" charset="0"/>
              </a:rPr>
              <a:t/>
            </a:r>
            <a:br>
              <a:rPr lang="ru-RU" sz="4400" dirty="0">
                <a:latin typeface="Bookman Old Style" panose="020506040505050202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555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2492896"/>
            <a:ext cx="3672408" cy="3870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7944" y="260648"/>
            <a:ext cx="474276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04664"/>
            <a:ext cx="5111750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755576" y="2492896"/>
            <a:ext cx="3008313" cy="4691063"/>
          </a:xfrm>
        </p:spPr>
        <p:txBody>
          <a:bodyPr/>
          <a:lstStyle/>
          <a:p>
            <a:r>
              <a:rPr lang="ru-RU" dirty="0"/>
              <a:t>Я белка, весёлый зверёк,</a:t>
            </a:r>
          </a:p>
          <a:p>
            <a:r>
              <a:rPr lang="ru-RU" dirty="0"/>
              <a:t>По деревьям скок да скок.</a:t>
            </a:r>
          </a:p>
          <a:p>
            <a:r>
              <a:rPr lang="ru-RU" dirty="0"/>
              <a:t> В холод прячусь я в дупло –</a:t>
            </a:r>
          </a:p>
          <a:p>
            <a:r>
              <a:rPr lang="ru-RU" dirty="0"/>
              <a:t>В нём и сухо, и тепло.</a:t>
            </a:r>
          </a:p>
          <a:p>
            <a:r>
              <a:rPr lang="ru-RU" dirty="0"/>
              <a:t>Здесь запасов- ровно на год</a:t>
            </a:r>
          </a:p>
          <a:p>
            <a:r>
              <a:rPr lang="ru-RU" dirty="0"/>
              <a:t>Разных шишек, грибов, ягод.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03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381642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0" y="2564904"/>
            <a:ext cx="4222923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586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508104" y="2636912"/>
            <a:ext cx="3008313" cy="4691063"/>
          </a:xfrm>
        </p:spPr>
        <p:txBody>
          <a:bodyPr/>
          <a:lstStyle/>
          <a:p>
            <a:r>
              <a:rPr lang="ru-RU" dirty="0"/>
              <a:t>У косого нет берлоги,</a:t>
            </a:r>
          </a:p>
          <a:p>
            <a:r>
              <a:rPr lang="ru-RU" dirty="0"/>
              <a:t>Не нужна ему нора,</a:t>
            </a:r>
          </a:p>
          <a:p>
            <a:r>
              <a:rPr lang="ru-RU" dirty="0"/>
              <a:t>От врагов спасают ноги,</a:t>
            </a:r>
          </a:p>
          <a:p>
            <a:r>
              <a:rPr lang="ru-RU" dirty="0"/>
              <a:t>А от голода - кора.</a:t>
            </a:r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4281963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0520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4110608" cy="4325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4038600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1394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755576" y="2492896"/>
            <a:ext cx="3008313" cy="4691063"/>
          </a:xfrm>
        </p:spPr>
        <p:txBody>
          <a:bodyPr/>
          <a:lstStyle/>
          <a:p>
            <a:r>
              <a:rPr lang="ru-RU" i="0" dirty="0"/>
              <a:t>Рыжий мех и хвост пушистый ,</a:t>
            </a:r>
            <a:r>
              <a:rPr lang="ru-RU" dirty="0"/>
              <a:t/>
            </a:r>
            <a:br>
              <a:rPr lang="ru-RU" dirty="0"/>
            </a:br>
            <a:r>
              <a:rPr lang="ru-RU" i="0" dirty="0"/>
              <a:t>Острожный шаг лесу .</a:t>
            </a:r>
            <a:r>
              <a:rPr lang="ru-RU" dirty="0"/>
              <a:t/>
            </a:r>
            <a:br>
              <a:rPr lang="ru-RU" dirty="0"/>
            </a:br>
            <a:r>
              <a:rPr lang="ru-RU" i="0" dirty="0"/>
              <a:t>Прячет хитрая лисица </a:t>
            </a:r>
            <a:r>
              <a:rPr lang="ru-RU" dirty="0"/>
              <a:t/>
            </a:r>
            <a:br>
              <a:rPr lang="ru-RU" dirty="0"/>
            </a:br>
            <a:r>
              <a:rPr lang="ru-RU" i="0" dirty="0"/>
              <a:t>До поры свою красу .</a:t>
            </a:r>
            <a:r>
              <a:rPr lang="ru-RU" dirty="0"/>
              <a:t/>
            </a:r>
            <a:br>
              <a:rPr lang="ru-RU" dirty="0"/>
            </a:br>
            <a:r>
              <a:rPr lang="ru-RU" i="0" dirty="0"/>
              <a:t>Выследит в кустах добычу </a:t>
            </a:r>
            <a:r>
              <a:rPr lang="ru-RU" dirty="0"/>
              <a:t/>
            </a:r>
            <a:br>
              <a:rPr lang="ru-RU" dirty="0"/>
            </a:br>
            <a:r>
              <a:rPr lang="ru-RU" i="0" dirty="0"/>
              <a:t>И спешит к свое норе .</a:t>
            </a:r>
            <a:r>
              <a:rPr lang="ru-RU" dirty="0"/>
              <a:t/>
            </a:r>
            <a:br>
              <a:rPr lang="ru-RU" dirty="0"/>
            </a:br>
            <a:r>
              <a:rPr lang="ru-RU" i="0" dirty="0"/>
              <a:t>Хоть красива , все же хищник -</a:t>
            </a:r>
            <a:r>
              <a:rPr lang="ru-RU" dirty="0"/>
              <a:t/>
            </a:r>
            <a:br>
              <a:rPr lang="ru-RU" dirty="0"/>
            </a:br>
            <a:r>
              <a:rPr lang="ru-RU" i="0" dirty="0"/>
              <a:t>Надо помнить детворе.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3728" y="404664"/>
            <a:ext cx="6696744" cy="5760640"/>
          </a:xfrm>
          <a:effectLst>
            <a:softEdge rad="927100"/>
          </a:effectLst>
        </p:spPr>
      </p:pic>
    </p:spTree>
    <p:extLst>
      <p:ext uri="{BB962C8B-B14F-4D97-AF65-F5344CB8AC3E}">
        <p14:creationId xmlns:p14="http://schemas.microsoft.com/office/powerpoint/2010/main" val="4273993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4392488" cy="3990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664"/>
            <a:ext cx="403860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9598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755576" y="2492896"/>
            <a:ext cx="3008313" cy="4691063"/>
          </a:xfrm>
        </p:spPr>
        <p:txBody>
          <a:bodyPr/>
          <a:lstStyle/>
          <a:p>
            <a:r>
              <a:rPr lang="ru-RU" i="0" dirty="0"/>
              <a:t> Ходит-бродит серый волк. </a:t>
            </a:r>
            <a:r>
              <a:rPr lang="ru-RU" dirty="0"/>
              <a:t/>
            </a:r>
            <a:br>
              <a:rPr lang="ru-RU" dirty="0"/>
            </a:br>
            <a:r>
              <a:rPr lang="ru-RU" i="0" dirty="0"/>
              <a:t>И зубами щёлк да щёлк. </a:t>
            </a:r>
            <a:r>
              <a:rPr lang="ru-RU" dirty="0"/>
              <a:t/>
            </a:r>
            <a:br>
              <a:rPr lang="ru-RU" dirty="0"/>
            </a:br>
            <a:r>
              <a:rPr lang="ru-RU" i="0" dirty="0"/>
              <a:t>Шёрстка как щетинка, </a:t>
            </a:r>
            <a:r>
              <a:rPr lang="ru-RU" dirty="0"/>
              <a:t/>
            </a:r>
            <a:br>
              <a:rPr lang="ru-RU" dirty="0"/>
            </a:br>
            <a:r>
              <a:rPr lang="ru-RU" i="0" dirty="0"/>
              <a:t>Вздыбилась на спинке. 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7824" y="404664"/>
            <a:ext cx="5483770" cy="5904656"/>
          </a:xfr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144751934"/>
      </p:ext>
    </p:extLst>
  </p:cSld>
  <p:clrMapOvr>
    <a:masterClrMapping/>
  </p:clrMapOvr>
</p:sld>
</file>

<file path=ppt/theme/theme1.xml><?xml version="1.0" encoding="utf-8"?>
<a:theme xmlns:a="http://schemas.openxmlformats.org/drawingml/2006/main" name="newYearBlueL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newYearBlueLight</Template>
  <TotalTime>64</TotalTime>
  <Words>69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newYearBlueLight</vt:lpstr>
      <vt:lpstr>Лесные звери -зимой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Презентация составлена воспитателем ГБОУ детского сада №1330 ЮОУО г. Москвы Мартыновой Ириной Анатольевной для детей второй младшей группы. Презентация поможет закрепить знания детей о диких животных  и их детенышах (заяц, белка, лиса, волк); рассказать некоторых особенностях жизни диких животных  в зимний период.   БЛАГОДАРЮ  за внимание!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Звери в лесу к зиме готовятся</dc:title>
  <dc:subject>Шаблон для презентаций</dc:subject>
  <dc:creator>Ирина</dc:creator>
  <dc:description>Презентации по культуре и искусству, шаблоны PowerPoint - http://freeppt.ru</dc:description>
  <cp:lastModifiedBy>Ирина</cp:lastModifiedBy>
  <cp:revision>5</cp:revision>
  <dcterms:created xsi:type="dcterms:W3CDTF">2013-12-08T13:21:16Z</dcterms:created>
  <dcterms:modified xsi:type="dcterms:W3CDTF">2013-12-08T14:25:32Z</dcterms:modified>
</cp:coreProperties>
</file>