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sldIdLst>
    <p:sldId id="256" r:id="rId2"/>
    <p:sldId id="258" r:id="rId3"/>
    <p:sldId id="259" r:id="rId4"/>
    <p:sldId id="263" r:id="rId5"/>
    <p:sldId id="264" r:id="rId6"/>
    <p:sldId id="265" r:id="rId7"/>
    <p:sldId id="267" r:id="rId8"/>
    <p:sldId id="260" r:id="rId9"/>
    <p:sldId id="261" r:id="rId10"/>
    <p:sldId id="257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08E16"/>
    <a:srgbClr val="309016"/>
    <a:srgbClr val="FF0066"/>
    <a:srgbClr val="FFFF00"/>
    <a:srgbClr val="FF0000"/>
    <a:srgbClr val="00FF00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2" autoAdjust="0"/>
    <p:restoredTop sz="94660"/>
  </p:normalViewPr>
  <p:slideViewPr>
    <p:cSldViewPr>
      <p:cViewPr varScale="1">
        <p:scale>
          <a:sx n="54" d="100"/>
          <a:sy n="54" d="100"/>
        </p:scale>
        <p:origin x="-124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3514E-D0C6-4CD9-ACFB-A4672EF71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07964-BD08-4E0C-8EC7-F2A3FB86F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08542-6254-4B72-BE58-4C40C02AB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E7A53-05B9-4B79-9573-A32E322CD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D236E-B580-4419-B278-4A502F621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8939C-E7F1-498A-9A8A-1A88DE1E6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23D4C-6940-4A6D-BFCB-914E64A89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5AC56-B246-45D1-B153-60F72815B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797F-59FA-41B9-B53D-2E081A9BF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F914C-BFE6-4AE9-BFC1-8BED84367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D75D-E1E2-4BC6-82F2-F5ED3EE9B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2DE5DD-2B50-43D4-BDFF-BE6D82B47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96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800" smtClean="0"/>
              <a:t>Наши успехи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158432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00B050"/>
                </a:solidFill>
              </a:rPr>
              <a:t>Группа №14 «Сказка»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00B050"/>
                </a:solidFill>
              </a:rPr>
              <a:t>Автор: </a:t>
            </a:r>
            <a:r>
              <a:rPr lang="ru-RU" sz="2800" dirty="0" err="1" smtClean="0">
                <a:solidFill>
                  <a:srgbClr val="00B050"/>
                </a:solidFill>
              </a:rPr>
              <a:t>Ратникова</a:t>
            </a:r>
            <a:r>
              <a:rPr lang="ru-RU" sz="2800" dirty="0" smtClean="0">
                <a:solidFill>
                  <a:srgbClr val="00B050"/>
                </a:solidFill>
              </a:rPr>
              <a:t> Ю.Н.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00B050"/>
                </a:solidFill>
              </a:rPr>
              <a:t>2009-2010г.г.</a:t>
            </a:r>
          </a:p>
        </p:txBody>
      </p:sp>
      <p:pic>
        <p:nvPicPr>
          <p:cNvPr id="2052" name="Picture 4" descr="SDC109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454103">
            <a:off x="220663" y="1398588"/>
            <a:ext cx="2376487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SDC1059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532185">
            <a:off x="242888" y="4000500"/>
            <a:ext cx="2487612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7" descr="SDC1051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936293">
            <a:off x="6557963" y="4116388"/>
            <a:ext cx="2327275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SDC1057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16238" y="2565400"/>
            <a:ext cx="3241675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9" descr="SDC1053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580178">
            <a:off x="6478588" y="1425575"/>
            <a:ext cx="2449512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15913"/>
            <a:ext cx="8229600" cy="1152526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Наша дружная семья!!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!</a:t>
            </a:r>
          </a:p>
        </p:txBody>
      </p:sp>
      <p:pic>
        <p:nvPicPr>
          <p:cNvPr id="3079" name="Picture 7" descr="SDC1082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7158" y="642918"/>
            <a:ext cx="8243887" cy="5922963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129698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FF00"/>
                </a:solidFill>
              </a:rPr>
              <a:t>Нас ждёт успех!!!</a:t>
            </a:r>
          </a:p>
        </p:txBody>
      </p:sp>
      <p:pic>
        <p:nvPicPr>
          <p:cNvPr id="12291" name="Picture 6" descr="SDC1057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882650"/>
            <a:ext cx="2987675" cy="2241550"/>
          </a:xfrm>
          <a:noFill/>
        </p:spPr>
      </p:pic>
      <p:pic>
        <p:nvPicPr>
          <p:cNvPr id="12292" name="Picture 7" descr="SDC1063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1863" y="1141413"/>
            <a:ext cx="2952750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SDC1048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888" y="4213225"/>
            <a:ext cx="3059112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9" descr="SDC1052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4333875"/>
            <a:ext cx="2916238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0" descr="SDC1059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00338" y="2205038"/>
            <a:ext cx="3568700" cy="267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25"/>
          </a:xfrm>
        </p:spPr>
        <p:txBody>
          <a:bodyPr/>
          <a:lstStyle/>
          <a:p>
            <a:pPr eaLnBrk="1" hangingPunct="1"/>
            <a:r>
              <a:rPr lang="ru-RU" smtClean="0"/>
              <a:t>Автор:</a:t>
            </a:r>
            <a:br>
              <a:rPr lang="ru-RU" smtClean="0"/>
            </a:br>
            <a:r>
              <a:rPr lang="ru-RU" smtClean="0"/>
              <a:t>Ратникова Ю.Н.</a:t>
            </a:r>
            <a:br>
              <a:rPr lang="ru-RU" smtClean="0"/>
            </a:br>
            <a:r>
              <a:rPr lang="ru-RU" smtClean="0"/>
              <a:t>2009-2010 г.г.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-242888"/>
            <a:ext cx="7786687" cy="935038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2EBB23"/>
                </a:solidFill>
              </a:rPr>
              <a:t>Каждый день мы стараемся!!!</a:t>
            </a:r>
          </a:p>
        </p:txBody>
      </p:sp>
      <p:pic>
        <p:nvPicPr>
          <p:cNvPr id="3075" name="Picture 4" descr="SDC1092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55650" y="692150"/>
            <a:ext cx="7777163" cy="58324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Звёздный час!</a:t>
            </a:r>
          </a:p>
        </p:txBody>
      </p:sp>
      <p:pic>
        <p:nvPicPr>
          <p:cNvPr id="4099" name="Picture 6" descr="SDC1092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71550" y="836613"/>
            <a:ext cx="7416800" cy="55610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 eaLnBrk="1" hangingPunct="1"/>
            <a:r>
              <a:rPr lang="ru-RU" smtClean="0"/>
              <a:t>Мы прекрасно танцуем!</a:t>
            </a:r>
          </a:p>
        </p:txBody>
      </p:sp>
      <p:pic>
        <p:nvPicPr>
          <p:cNvPr id="5123" name="Picture 4" descr="SDC103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>
          <a:xfrm>
            <a:off x="1000125" y="928688"/>
            <a:ext cx="7127875" cy="53467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4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Научились быть ловкими и быстрыми!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8" name="Picture 4" descr="SDC104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969963"/>
            <a:ext cx="7848600" cy="588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171450"/>
            <a:ext cx="8229600" cy="11525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C000"/>
                </a:solidFill>
              </a:rPr>
              <a:t>День добрых дел</a:t>
            </a:r>
          </a:p>
        </p:txBody>
      </p:sp>
      <p:pic>
        <p:nvPicPr>
          <p:cNvPr id="7171" name="Picture 5" descr="SDC1045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16463" y="4149725"/>
            <a:ext cx="3090862" cy="2319338"/>
          </a:xfrm>
          <a:noFill/>
        </p:spPr>
      </p:pic>
      <p:pic>
        <p:nvPicPr>
          <p:cNvPr id="7172" name="Picture 4" descr="SDC1044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664054">
            <a:off x="342900" y="1123950"/>
            <a:ext cx="3516313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SDC1058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08446">
            <a:off x="5381625" y="1247775"/>
            <a:ext cx="3427413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7" descr="SDC1060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16013" y="4149725"/>
            <a:ext cx="3095625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2888"/>
            <a:ext cx="8229600" cy="1295401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66"/>
                </a:solidFill>
              </a:rPr>
              <a:t>Играем и трудимся</a:t>
            </a:r>
          </a:p>
        </p:txBody>
      </p:sp>
      <p:pic>
        <p:nvPicPr>
          <p:cNvPr id="8195" name="Picture 5" descr="SDC1053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 rot="428516">
            <a:off x="4797425" y="1165225"/>
            <a:ext cx="3887788" cy="2916238"/>
          </a:xfrm>
          <a:noFill/>
        </p:spPr>
      </p:pic>
      <p:pic>
        <p:nvPicPr>
          <p:cNvPr id="8196" name="Picture 4" descr="SDC1045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75" y="3789363"/>
            <a:ext cx="381635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Копия SDC109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255328">
            <a:off x="179388" y="1125538"/>
            <a:ext cx="3960812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90805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A50021"/>
                </a:solidFill>
              </a:rPr>
              <a:t>Спасибо родителям!</a:t>
            </a:r>
          </a:p>
        </p:txBody>
      </p:sp>
      <p:pic>
        <p:nvPicPr>
          <p:cNvPr id="9219" name="Picture 4" descr="SDC1089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 rot="4820096">
            <a:off x="-203993" y="1940719"/>
            <a:ext cx="4762500" cy="3417887"/>
          </a:xfrm>
          <a:noFill/>
        </p:spPr>
      </p:pic>
      <p:pic>
        <p:nvPicPr>
          <p:cNvPr id="9220" name="Picture 5" descr="SDC1089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6473603">
            <a:off x="4156869" y="1901032"/>
            <a:ext cx="4895850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Вот такие мы молодцы!</a:t>
            </a:r>
          </a:p>
        </p:txBody>
      </p:sp>
      <p:pic>
        <p:nvPicPr>
          <p:cNvPr id="10243" name="Picture 4" descr="SDC1088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 rot="4795770">
            <a:off x="-26987" y="2162175"/>
            <a:ext cx="4940300" cy="3705225"/>
          </a:xfrm>
          <a:noFill/>
        </p:spPr>
      </p:pic>
      <p:pic>
        <p:nvPicPr>
          <p:cNvPr id="10244" name="Picture 6" descr="Копия SDC1089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1638" y="1898650"/>
            <a:ext cx="479583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57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Garamond</vt:lpstr>
      <vt:lpstr>Arial</vt:lpstr>
      <vt:lpstr>Calibri</vt:lpstr>
      <vt:lpstr>Тема Office</vt:lpstr>
      <vt:lpstr>Наши успехи</vt:lpstr>
      <vt:lpstr>Каждый день мы стараемся!!!</vt:lpstr>
      <vt:lpstr>Звёздный час!</vt:lpstr>
      <vt:lpstr>Мы прекрасно танцуем!</vt:lpstr>
      <vt:lpstr>Научились быть ловкими и быстрыми!</vt:lpstr>
      <vt:lpstr>День добрых дел</vt:lpstr>
      <vt:lpstr>Играем и трудимся</vt:lpstr>
      <vt:lpstr>Спасибо родителям!</vt:lpstr>
      <vt:lpstr>Вот такие мы молодцы!</vt:lpstr>
      <vt:lpstr>Наша дружная семья!!!</vt:lpstr>
      <vt:lpstr>Нас ждёт успех!!!</vt:lpstr>
      <vt:lpstr>Автор: Ратникова Ю.Н. 2009-2010 г.г.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успехи</dc:title>
  <dc:creator>Nix</dc:creator>
  <cp:lastModifiedBy>Садик</cp:lastModifiedBy>
  <cp:revision>9</cp:revision>
  <dcterms:created xsi:type="dcterms:W3CDTF">2010-05-19T04:07:28Z</dcterms:created>
  <dcterms:modified xsi:type="dcterms:W3CDTF">2013-02-28T01:03:11Z</dcterms:modified>
</cp:coreProperties>
</file>