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7AEC3-A67C-47F1-BF1A-06D71082171B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7C020-D4FD-4025-959D-81161F6B7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7AEC3-A67C-47F1-BF1A-06D71082171B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7C020-D4FD-4025-959D-81161F6B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7AEC3-A67C-47F1-BF1A-06D71082171B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7C020-D4FD-4025-959D-81161F6B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7AEC3-A67C-47F1-BF1A-06D71082171B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7C020-D4FD-4025-959D-81161F6B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7AEC3-A67C-47F1-BF1A-06D71082171B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7C020-D4FD-4025-959D-81161F6B7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7AEC3-A67C-47F1-BF1A-06D71082171B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7C020-D4FD-4025-959D-81161F6B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7AEC3-A67C-47F1-BF1A-06D71082171B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7C020-D4FD-4025-959D-81161F6B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7AEC3-A67C-47F1-BF1A-06D71082171B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7C020-D4FD-4025-959D-81161F6B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7AEC3-A67C-47F1-BF1A-06D71082171B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7C020-D4FD-4025-959D-81161F6B7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7AEC3-A67C-47F1-BF1A-06D71082171B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7C020-D4FD-4025-959D-81161F6B75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C7AEC3-A67C-47F1-BF1A-06D71082171B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7C020-D4FD-4025-959D-81161F6B7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C7AEC3-A67C-47F1-BF1A-06D71082171B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07C020-D4FD-4025-959D-81161F6B75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fotki.yandex.ru/users/tringaa/view/237521/?page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tags/%D0%BF%D1%82%D0%B8%D1%86%D1%8B/users/pollika-rzn/view/290730/?page=2&amp;how=week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dic.academic.ru/pictures/wiki/files/82/Red_Crossbill_(Female)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fotki.yandex.ru/users/yl333/view/178170/?page=0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fotki.yandex.ru/users/tringaa/view/226837/?page=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limanworld.ru/foto/images/birds/IMG_6222_1_6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tringaa/view/240813/?page=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zoovet.ru/pet/5905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dic.academic.ru/pictures/wiki/files/82/Red_Crossbill_(Female).jpg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hyperlink" Target="http://www.naturelifepark.com/birds/foto/big/Hylocichla_mustelina.jpg" TargetMode="External"/><Relationship Id="rId2" Type="http://schemas.openxmlformats.org/officeDocument/2006/relationships/hyperlink" Target="http://fotki.yandex.ru/users/tringaa/view/227488/?page=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club.foto.ru/gallery/images/photo/2009/08/05/139918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Игра «Четвертый лишний»</a:t>
            </a: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7406640" cy="1752600"/>
          </a:xfrm>
        </p:spPr>
        <p:txBody>
          <a:bodyPr/>
          <a:lstStyle/>
          <a:p>
            <a:r>
              <a:rPr lang="ru-RU" dirty="0" smtClean="0"/>
              <a:t>Составила педагог дополнительного образования по экологии Васильева Елена </a:t>
            </a:r>
            <a:r>
              <a:rPr lang="ru-RU" dirty="0" smtClean="0"/>
              <a:t>Владимировна </a:t>
            </a:r>
          </a:p>
          <a:p>
            <a:r>
              <a:rPr lang="ru-RU" sz="2000" dirty="0" smtClean="0"/>
              <a:t>г</a:t>
            </a:r>
            <a:r>
              <a:rPr lang="ru-RU" sz="2000" dirty="0" smtClean="0"/>
              <a:t>. Санкт -Петербург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 игры: </a:t>
            </a:r>
          </a:p>
          <a:p>
            <a:r>
              <a:rPr lang="ru-RU" sz="2400" dirty="0" smtClean="0"/>
              <a:t>Закрепить представления о многообразии птиц.</a:t>
            </a:r>
          </a:p>
          <a:p>
            <a:r>
              <a:rPr lang="ru-RU" sz="2400" dirty="0" smtClean="0"/>
              <a:t>Развивать умение обобщать и выделять лишний объект.</a:t>
            </a:r>
          </a:p>
          <a:p>
            <a:r>
              <a:rPr lang="ru-RU" sz="2400" dirty="0" smtClean="0"/>
              <a:t>Развивать мышление и речь.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3806/tringaa.a/0_3a0b5_b257cb95_-1-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886794" cy="2736304"/>
          </a:xfrm>
          <a:prstGeom prst="rect">
            <a:avLst/>
          </a:prstGeom>
          <a:noFill/>
        </p:spPr>
      </p:pic>
      <p:pic>
        <p:nvPicPr>
          <p:cNvPr id="4" name="Picture 2" descr="Картинка 3 из 33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01008"/>
            <a:ext cx="3960440" cy="2645247"/>
          </a:xfrm>
          <a:prstGeom prst="rect">
            <a:avLst/>
          </a:prstGeom>
          <a:noFill/>
        </p:spPr>
      </p:pic>
      <p:pic>
        <p:nvPicPr>
          <p:cNvPr id="5" name="Picture 4" descr="http://img-fotki.yandex.ru/get/5700/velicula.176/0_4c2a8_8097b47b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60648"/>
            <a:ext cx="3888432" cy="2589697"/>
          </a:xfrm>
          <a:prstGeom prst="rect">
            <a:avLst/>
          </a:prstGeom>
          <a:noFill/>
        </p:spPr>
      </p:pic>
      <p:pic>
        <p:nvPicPr>
          <p:cNvPr id="6" name="Picture 2" descr="http://img-fotki.yandex.ru/get/3810/tringaa.a/0_39f78_dd667571_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356992"/>
            <a:ext cx="3888432" cy="286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oometod.narod.ru/mal/foto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889002" cy="2919018"/>
          </a:xfrm>
          <a:prstGeom prst="rect">
            <a:avLst/>
          </a:prstGeom>
          <a:noFill/>
        </p:spPr>
      </p:pic>
      <p:pic>
        <p:nvPicPr>
          <p:cNvPr id="3" name="Picture 2" descr="http://zoometod.narod.ru/mal/foto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01008"/>
            <a:ext cx="2933700" cy="3190876"/>
          </a:xfrm>
          <a:prstGeom prst="rect">
            <a:avLst/>
          </a:prstGeom>
          <a:noFill/>
        </p:spPr>
      </p:pic>
      <p:pic>
        <p:nvPicPr>
          <p:cNvPr id="4" name="Picture 2" descr="http://zoometod.narod.ru/mal/foto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3816424" cy="2807192"/>
          </a:xfrm>
          <a:prstGeom prst="rect">
            <a:avLst/>
          </a:prstGeom>
          <a:noFill/>
        </p:spPr>
      </p:pic>
      <p:pic>
        <p:nvPicPr>
          <p:cNvPr id="5" name="Picture 2" descr="http://img-fotki.yandex.ru/get/3314/yl333.2d/0_2ba56_54ba0f64_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429000"/>
            <a:ext cx="4176464" cy="2990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ы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4058591" cy="3007805"/>
          </a:xfrm>
          <a:prstGeom prst="rect">
            <a:avLst/>
          </a:prstGeom>
          <a:noFill/>
        </p:spPr>
      </p:pic>
      <p:pic>
        <p:nvPicPr>
          <p:cNvPr id="5" name="Picture 2" descr="Greater Spotted Ea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3744416" cy="3032545"/>
          </a:xfrm>
          <a:prstGeom prst="rect">
            <a:avLst/>
          </a:prstGeom>
          <a:noFill/>
        </p:spPr>
      </p:pic>
      <p:pic>
        <p:nvPicPr>
          <p:cNvPr id="6" name="Picture 2" descr="http://img-fotki.yandex.ru/get/4012/tringaa.7/0_3754b_6097b4a5_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60648"/>
            <a:ext cx="3845349" cy="2860940"/>
          </a:xfrm>
          <a:prstGeom prst="rect">
            <a:avLst/>
          </a:prstGeom>
          <a:noFill/>
        </p:spPr>
      </p:pic>
      <p:pic>
        <p:nvPicPr>
          <p:cNvPr id="7" name="Picture 2" descr="http://zoometod.narod.ru/mal/foto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88640"/>
            <a:ext cx="3024336" cy="3039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4062690" cy="3048923"/>
          </a:xfrm>
          <a:prstGeom prst="rect">
            <a:avLst/>
          </a:prstGeom>
          <a:noFill/>
        </p:spPr>
      </p:pic>
      <p:pic>
        <p:nvPicPr>
          <p:cNvPr id="3" name="Picture 2" descr="Картинка 2 из 287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4664"/>
            <a:ext cx="3600400" cy="2701989"/>
          </a:xfrm>
          <a:prstGeom prst="rect">
            <a:avLst/>
          </a:prstGeom>
          <a:noFill/>
        </p:spPr>
      </p:pic>
      <p:pic>
        <p:nvPicPr>
          <p:cNvPr id="4" name="Picture 2" descr="http://img-fotki.yandex.ru/get/4311/tringaa.b/0_3ace9_3320601d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501008"/>
            <a:ext cx="4114742" cy="3168352"/>
          </a:xfrm>
          <a:prstGeom prst="rect">
            <a:avLst/>
          </a:prstGeom>
          <a:noFill/>
        </p:spPr>
      </p:pic>
      <p:pic>
        <p:nvPicPr>
          <p:cNvPr id="5" name="Picture 2" descr="http://img-fotki.yandex.ru/get/4008/tringaa.6/0_36a09_cd84fbfe_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429000"/>
            <a:ext cx="3168352" cy="3123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008/tringaa.6/0_36a09_cd84fbfe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3260355" cy="3214710"/>
          </a:xfrm>
          <a:prstGeom prst="rect">
            <a:avLst/>
          </a:prstGeom>
          <a:noFill/>
        </p:spPr>
      </p:pic>
      <p:pic>
        <p:nvPicPr>
          <p:cNvPr id="4" name="Picture 2" descr="http://img-fotki.yandex.ru/get/3812/tringaa.9/0_39d93_de6bb055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168351" cy="3576017"/>
          </a:xfrm>
          <a:prstGeom prst="rect">
            <a:avLst/>
          </a:prstGeom>
          <a:noFill/>
        </p:spPr>
      </p:pic>
      <p:pic>
        <p:nvPicPr>
          <p:cNvPr id="5" name="Picture 2" descr="http://img-fotki.yandex.ru/get/4309/bos-foto.2a/0_2a642_ac90f16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01008"/>
            <a:ext cx="2160240" cy="3214643"/>
          </a:xfrm>
          <a:prstGeom prst="rect">
            <a:avLst/>
          </a:prstGeom>
          <a:noFill/>
        </p:spPr>
      </p:pic>
      <p:pic>
        <p:nvPicPr>
          <p:cNvPr id="8" name="Picture 2" descr="Картинка 3 из 33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861048"/>
            <a:ext cx="4204579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3912/tringaa.7/0_378a7_39dd287f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4032448" cy="2790455"/>
          </a:xfrm>
          <a:prstGeom prst="rect">
            <a:avLst/>
          </a:prstGeom>
          <a:noFill/>
        </p:spPr>
      </p:pic>
      <p:pic>
        <p:nvPicPr>
          <p:cNvPr id="3" name="Picture 2" descr="Картинка 36 из 62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76672"/>
            <a:ext cx="3744416" cy="2810068"/>
          </a:xfrm>
          <a:prstGeom prst="rect">
            <a:avLst/>
          </a:prstGeom>
          <a:noFill/>
        </p:spPr>
      </p:pic>
      <p:pic>
        <p:nvPicPr>
          <p:cNvPr id="4" name="Picture 2" descr="Зарянка - Erithacus rubecula. Фото с сайта http://digiscopingukbirds.homestead.com/Thrushes.html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717032"/>
            <a:ext cx="1905000" cy="2543175"/>
          </a:xfrm>
          <a:prstGeom prst="rect">
            <a:avLst/>
          </a:prstGeom>
          <a:noFill/>
        </p:spPr>
      </p:pic>
      <p:pic>
        <p:nvPicPr>
          <p:cNvPr id="5" name="Picture 2" descr="Картинка 15 из 7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3573016"/>
            <a:ext cx="45720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</TotalTime>
  <Words>41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Игра «Четвертый лишний»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5</cp:revision>
  <dcterms:created xsi:type="dcterms:W3CDTF">2012-03-04T16:37:41Z</dcterms:created>
  <dcterms:modified xsi:type="dcterms:W3CDTF">2012-05-02T15:53:52Z</dcterms:modified>
</cp:coreProperties>
</file>